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3.xml" ContentType="application/vnd.openxmlformats-officedocument.theme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heme/theme4.xml" ContentType="application/vnd.openxmlformats-officedocument.theme+xml"/>
  <Override PartName="/ppt/theme/theme5.xml" ContentType="application/vnd.openxmlformats-officedocument.theme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notesSlides/notesSlide1.xml" ContentType="application/vnd.openxmlformats-officedocument.presentationml.notesSlide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notesSlides/notesSlide2.xml" ContentType="application/vnd.openxmlformats-officedocument.presentationml.notesSlide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notesSlides/notesSlide3.xml" ContentType="application/vnd.openxmlformats-officedocument.presentationml.notesSlide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notesSlides/notesSlide4.xml" ContentType="application/vnd.openxmlformats-officedocument.presentationml.notesSlide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notesSlides/notesSlide5.xml" ContentType="application/vnd.openxmlformats-officedocument.presentationml.notesSlide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notesSlides/notesSlide6.xml" ContentType="application/vnd.openxmlformats-officedocument.presentationml.notesSlide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notesSlides/notesSlide7.xml" ContentType="application/vnd.openxmlformats-officedocument.presentationml.notesSlide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notesSlides/notesSlide8.xml" ContentType="application/vnd.openxmlformats-officedocument.presentationml.notesSlide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notesSlides/notesSlide9.xml" ContentType="application/vnd.openxmlformats-officedocument.presentationml.notesSlide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notesSlides/notesSlide10.xml" ContentType="application/vnd.openxmlformats-officedocument.presentationml.notesSlide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notesSlides/notesSlide11.xml" ContentType="application/vnd.openxmlformats-officedocument.presentationml.notesSlide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notesSlides/notesSlide12.xml" ContentType="application/vnd.openxmlformats-officedocument.presentationml.notesSlide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notesSlides/notesSlide13.xml" ContentType="application/vnd.openxmlformats-officedocument.presentationml.notesSlide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4" r:id="rId2"/>
    <p:sldMasterId id="2147483683" r:id="rId3"/>
  </p:sldMasterIdLst>
  <p:notesMasterIdLst>
    <p:notesMasterId r:id="rId26"/>
  </p:notesMasterIdLst>
  <p:handoutMasterIdLst>
    <p:handoutMasterId r:id="rId27"/>
  </p:handoutMasterIdLst>
  <p:sldIdLst>
    <p:sldId id="571" r:id="rId4"/>
    <p:sldId id="532" r:id="rId5"/>
    <p:sldId id="570" r:id="rId6"/>
    <p:sldId id="641" r:id="rId7"/>
    <p:sldId id="644" r:id="rId8"/>
    <p:sldId id="635" r:id="rId9"/>
    <p:sldId id="636" r:id="rId10"/>
    <p:sldId id="638" r:id="rId11"/>
    <p:sldId id="639" r:id="rId12"/>
    <p:sldId id="640" r:id="rId13"/>
    <p:sldId id="655" r:id="rId14"/>
    <p:sldId id="586" r:id="rId15"/>
    <p:sldId id="590" r:id="rId16"/>
    <p:sldId id="360" r:id="rId17"/>
    <p:sldId id="651" r:id="rId18"/>
    <p:sldId id="652" r:id="rId19"/>
    <p:sldId id="587" r:id="rId20"/>
    <p:sldId id="647" r:id="rId21"/>
    <p:sldId id="648" r:id="rId22"/>
    <p:sldId id="656" r:id="rId23"/>
    <p:sldId id="653" r:id="rId24"/>
    <p:sldId id="597" r:id="rId25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25" userDrawn="1">
          <p15:clr>
            <a:srgbClr val="A4A3A4"/>
          </p15:clr>
        </p15:guide>
        <p15:guide id="2" pos="391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P" initials="H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3371"/>
    <a:srgbClr val="0030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9"/>
    <p:restoredTop sz="94651"/>
  </p:normalViewPr>
  <p:slideViewPr>
    <p:cSldViewPr snapToGrid="0" showGuides="1">
      <p:cViewPr varScale="1">
        <p:scale>
          <a:sx n="55" d="100"/>
          <a:sy n="55" d="100"/>
        </p:scale>
        <p:origin x="45" y="1983"/>
      </p:cViewPr>
      <p:guideLst>
        <p:guide orient="horz" pos="2225"/>
        <p:guide pos="391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3154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gs" Target="tags/tag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handoutMaster" Target="handoutMasters/handoutMaster1.xml"/><Relationship Id="rId30" Type="http://schemas.openxmlformats.org/officeDocument/2006/relationships/presProps" Target="presProps.xml"/><Relationship Id="rId8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988EDE-32E7-4393-819B-FD4418309F24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C228CD-5664-49F8-A571-0F7271DBEDA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67B515-25BF-4F73-8E93-34B21BB6A359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168328-BCA7-4FC2-A617-E715043FA6E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719A8C-CE32-468A-A376-38152692F3E3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模糊处理一下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168328-BCA7-4FC2-A617-E715043FA6E3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4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9" Type="http://schemas.openxmlformats.org/officeDocument/2006/relationships/image" Target="file:///C:\Users\1V994W2\PycharmProjects\PPT_Background_Generation/pic_temp/pic_sup.png" TargetMode="Externa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tags" Target="../tags/tag21.xml"/><Relationship Id="rId13" Type="http://schemas.openxmlformats.org/officeDocument/2006/relationships/tags" Target="../tags/tag26.xml"/><Relationship Id="rId18" Type="http://schemas.openxmlformats.org/officeDocument/2006/relationships/tags" Target="../tags/tag31.xml"/><Relationship Id="rId3" Type="http://schemas.openxmlformats.org/officeDocument/2006/relationships/tags" Target="../tags/tag16.xml"/><Relationship Id="rId21" Type="http://schemas.openxmlformats.org/officeDocument/2006/relationships/slideMaster" Target="../slideMasters/slideMaster2.xml"/><Relationship Id="rId7" Type="http://schemas.openxmlformats.org/officeDocument/2006/relationships/tags" Target="../tags/tag20.xml"/><Relationship Id="rId12" Type="http://schemas.openxmlformats.org/officeDocument/2006/relationships/tags" Target="../tags/tag25.xml"/><Relationship Id="rId17" Type="http://schemas.openxmlformats.org/officeDocument/2006/relationships/tags" Target="../tags/tag30.xml"/><Relationship Id="rId2" Type="http://schemas.openxmlformats.org/officeDocument/2006/relationships/tags" Target="../tags/tag15.xml"/><Relationship Id="rId16" Type="http://schemas.openxmlformats.org/officeDocument/2006/relationships/tags" Target="../tags/tag29.xml"/><Relationship Id="rId20" Type="http://schemas.openxmlformats.org/officeDocument/2006/relationships/tags" Target="../tags/tag33.xml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11" Type="http://schemas.openxmlformats.org/officeDocument/2006/relationships/tags" Target="../tags/tag24.xml"/><Relationship Id="rId5" Type="http://schemas.openxmlformats.org/officeDocument/2006/relationships/tags" Target="../tags/tag18.xml"/><Relationship Id="rId15" Type="http://schemas.openxmlformats.org/officeDocument/2006/relationships/tags" Target="../tags/tag28.xml"/><Relationship Id="rId10" Type="http://schemas.openxmlformats.org/officeDocument/2006/relationships/tags" Target="../tags/tag23.xml"/><Relationship Id="rId19" Type="http://schemas.openxmlformats.org/officeDocument/2006/relationships/tags" Target="../tags/tag32.xml"/><Relationship Id="rId4" Type="http://schemas.openxmlformats.org/officeDocument/2006/relationships/tags" Target="../tags/tag17.xml"/><Relationship Id="rId9" Type="http://schemas.openxmlformats.org/officeDocument/2006/relationships/tags" Target="../tags/tag22.xml"/><Relationship Id="rId14" Type="http://schemas.openxmlformats.org/officeDocument/2006/relationships/tags" Target="../tags/tag27.xml"/><Relationship Id="rId22" Type="http://schemas.openxmlformats.org/officeDocument/2006/relationships/image" Target="../media/image2.jpeg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tags" Target="../tags/tag41.xml"/><Relationship Id="rId13" Type="http://schemas.openxmlformats.org/officeDocument/2006/relationships/tags" Target="../tags/tag46.xml"/><Relationship Id="rId18" Type="http://schemas.openxmlformats.org/officeDocument/2006/relationships/tags" Target="../tags/tag51.xml"/><Relationship Id="rId26" Type="http://schemas.openxmlformats.org/officeDocument/2006/relationships/tags" Target="../tags/tag59.xml"/><Relationship Id="rId3" Type="http://schemas.openxmlformats.org/officeDocument/2006/relationships/tags" Target="../tags/tag36.xml"/><Relationship Id="rId21" Type="http://schemas.openxmlformats.org/officeDocument/2006/relationships/tags" Target="../tags/tag54.xml"/><Relationship Id="rId7" Type="http://schemas.openxmlformats.org/officeDocument/2006/relationships/tags" Target="../tags/tag40.xml"/><Relationship Id="rId12" Type="http://schemas.openxmlformats.org/officeDocument/2006/relationships/tags" Target="../tags/tag45.xml"/><Relationship Id="rId17" Type="http://schemas.openxmlformats.org/officeDocument/2006/relationships/tags" Target="../tags/tag50.xml"/><Relationship Id="rId25" Type="http://schemas.openxmlformats.org/officeDocument/2006/relationships/tags" Target="../tags/tag58.xml"/><Relationship Id="rId2" Type="http://schemas.openxmlformats.org/officeDocument/2006/relationships/tags" Target="../tags/tag35.xml"/><Relationship Id="rId16" Type="http://schemas.openxmlformats.org/officeDocument/2006/relationships/tags" Target="../tags/tag49.xml"/><Relationship Id="rId20" Type="http://schemas.openxmlformats.org/officeDocument/2006/relationships/tags" Target="../tags/tag53.xml"/><Relationship Id="rId29" Type="http://schemas.openxmlformats.org/officeDocument/2006/relationships/tags" Target="../tags/tag62.xml"/><Relationship Id="rId1" Type="http://schemas.openxmlformats.org/officeDocument/2006/relationships/tags" Target="../tags/tag34.xml"/><Relationship Id="rId6" Type="http://schemas.openxmlformats.org/officeDocument/2006/relationships/tags" Target="../tags/tag39.xml"/><Relationship Id="rId11" Type="http://schemas.openxmlformats.org/officeDocument/2006/relationships/tags" Target="../tags/tag44.xml"/><Relationship Id="rId24" Type="http://schemas.openxmlformats.org/officeDocument/2006/relationships/tags" Target="../tags/tag57.xml"/><Relationship Id="rId32" Type="http://schemas.openxmlformats.org/officeDocument/2006/relationships/slideMaster" Target="../slideMasters/slideMaster2.xml"/><Relationship Id="rId5" Type="http://schemas.openxmlformats.org/officeDocument/2006/relationships/tags" Target="../tags/tag38.xml"/><Relationship Id="rId15" Type="http://schemas.openxmlformats.org/officeDocument/2006/relationships/tags" Target="../tags/tag48.xml"/><Relationship Id="rId23" Type="http://schemas.openxmlformats.org/officeDocument/2006/relationships/tags" Target="../tags/tag56.xml"/><Relationship Id="rId28" Type="http://schemas.openxmlformats.org/officeDocument/2006/relationships/tags" Target="../tags/tag61.xml"/><Relationship Id="rId10" Type="http://schemas.openxmlformats.org/officeDocument/2006/relationships/tags" Target="../tags/tag43.xml"/><Relationship Id="rId19" Type="http://schemas.openxmlformats.org/officeDocument/2006/relationships/tags" Target="../tags/tag52.xml"/><Relationship Id="rId31" Type="http://schemas.openxmlformats.org/officeDocument/2006/relationships/tags" Target="../tags/tag64.xml"/><Relationship Id="rId4" Type="http://schemas.openxmlformats.org/officeDocument/2006/relationships/tags" Target="../tags/tag37.xml"/><Relationship Id="rId9" Type="http://schemas.openxmlformats.org/officeDocument/2006/relationships/tags" Target="../tags/tag42.xml"/><Relationship Id="rId14" Type="http://schemas.openxmlformats.org/officeDocument/2006/relationships/tags" Target="../tags/tag47.xml"/><Relationship Id="rId22" Type="http://schemas.openxmlformats.org/officeDocument/2006/relationships/tags" Target="../tags/tag55.xml"/><Relationship Id="rId27" Type="http://schemas.openxmlformats.org/officeDocument/2006/relationships/tags" Target="../tags/tag60.xml"/><Relationship Id="rId30" Type="http://schemas.openxmlformats.org/officeDocument/2006/relationships/tags" Target="../tags/tag63.xml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67.xml"/><Relationship Id="rId7" Type="http://schemas.openxmlformats.org/officeDocument/2006/relationships/tags" Target="../tags/tag71.xml"/><Relationship Id="rId2" Type="http://schemas.openxmlformats.org/officeDocument/2006/relationships/tags" Target="../tags/tag66.xml"/><Relationship Id="rId1" Type="http://schemas.openxmlformats.org/officeDocument/2006/relationships/tags" Target="../tags/tag65.xml"/><Relationship Id="rId6" Type="http://schemas.openxmlformats.org/officeDocument/2006/relationships/tags" Target="../tags/tag70.xml"/><Relationship Id="rId5" Type="http://schemas.openxmlformats.org/officeDocument/2006/relationships/tags" Target="../tags/tag69.xml"/><Relationship Id="rId4" Type="http://schemas.openxmlformats.org/officeDocument/2006/relationships/tags" Target="../tags/tag68.xml"/><Relationship Id="rId9" Type="http://schemas.openxmlformats.org/officeDocument/2006/relationships/image" Target="../media/image2.jpe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tags" Target="../tags/tag74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73.xml"/><Relationship Id="rId1" Type="http://schemas.openxmlformats.org/officeDocument/2006/relationships/tags" Target="../tags/tag72.xml"/><Relationship Id="rId6" Type="http://schemas.openxmlformats.org/officeDocument/2006/relationships/tags" Target="../tags/tag77.xml"/><Relationship Id="rId5" Type="http://schemas.openxmlformats.org/officeDocument/2006/relationships/tags" Target="../tags/tag76.xml"/><Relationship Id="rId4" Type="http://schemas.openxmlformats.org/officeDocument/2006/relationships/tags" Target="../tags/tag75.xml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tags" Target="../tags/tag85.xml"/><Relationship Id="rId3" Type="http://schemas.openxmlformats.org/officeDocument/2006/relationships/tags" Target="../tags/tag80.xml"/><Relationship Id="rId7" Type="http://schemas.openxmlformats.org/officeDocument/2006/relationships/tags" Target="../tags/tag84.xml"/><Relationship Id="rId2" Type="http://schemas.openxmlformats.org/officeDocument/2006/relationships/tags" Target="../tags/tag79.xml"/><Relationship Id="rId1" Type="http://schemas.openxmlformats.org/officeDocument/2006/relationships/tags" Target="../tags/tag78.xml"/><Relationship Id="rId6" Type="http://schemas.openxmlformats.org/officeDocument/2006/relationships/tags" Target="../tags/tag83.xml"/><Relationship Id="rId5" Type="http://schemas.openxmlformats.org/officeDocument/2006/relationships/tags" Target="../tags/tag82.xml"/><Relationship Id="rId4" Type="http://schemas.openxmlformats.org/officeDocument/2006/relationships/tags" Target="../tags/tag81.xml"/><Relationship Id="rId9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tags" Target="../tags/tag8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9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tags" Target="../tags/tag92.xml"/><Relationship Id="rId2" Type="http://schemas.openxmlformats.org/officeDocument/2006/relationships/tags" Target="../tags/tag91.xml"/><Relationship Id="rId1" Type="http://schemas.openxmlformats.org/officeDocument/2006/relationships/tags" Target="../tags/tag90.xml"/><Relationship Id="rId4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tags" Target="../tags/tag95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94.xml"/><Relationship Id="rId1" Type="http://schemas.openxmlformats.org/officeDocument/2006/relationships/tags" Target="../tags/tag93.xml"/><Relationship Id="rId6" Type="http://schemas.openxmlformats.org/officeDocument/2006/relationships/tags" Target="../tags/tag98.xml"/><Relationship Id="rId5" Type="http://schemas.openxmlformats.org/officeDocument/2006/relationships/tags" Target="../tags/tag97.xml"/><Relationship Id="rId4" Type="http://schemas.openxmlformats.org/officeDocument/2006/relationships/tags" Target="../tags/tag96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tags" Target="../tags/tag101.xml"/><Relationship Id="rId2" Type="http://schemas.openxmlformats.org/officeDocument/2006/relationships/tags" Target="../tags/tag100.xml"/><Relationship Id="rId1" Type="http://schemas.openxmlformats.org/officeDocument/2006/relationships/tags" Target="../tags/tag99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103.xml"/><Relationship Id="rId4" Type="http://schemas.openxmlformats.org/officeDocument/2006/relationships/tags" Target="../tags/tag10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tags" Target="../tags/tag106.xml"/><Relationship Id="rId2" Type="http://schemas.openxmlformats.org/officeDocument/2006/relationships/tags" Target="../tags/tag105.xml"/><Relationship Id="rId1" Type="http://schemas.openxmlformats.org/officeDocument/2006/relationships/tags" Target="../tags/tag104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107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tags" Target="../tags/tag110.xml"/><Relationship Id="rId7" Type="http://schemas.openxmlformats.org/officeDocument/2006/relationships/image" Target="../media/image3.jpeg"/><Relationship Id="rId2" Type="http://schemas.openxmlformats.org/officeDocument/2006/relationships/tags" Target="../tags/tag109.xml"/><Relationship Id="rId1" Type="http://schemas.openxmlformats.org/officeDocument/2006/relationships/tags" Target="../tags/tag108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112.xml"/><Relationship Id="rId4" Type="http://schemas.openxmlformats.org/officeDocument/2006/relationships/tags" Target="../tags/tag111.xml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tags" Target="../tags/tag120.xml"/><Relationship Id="rId3" Type="http://schemas.openxmlformats.org/officeDocument/2006/relationships/tags" Target="../tags/tag115.xml"/><Relationship Id="rId7" Type="http://schemas.openxmlformats.org/officeDocument/2006/relationships/tags" Target="../tags/tag119.xml"/><Relationship Id="rId2" Type="http://schemas.openxmlformats.org/officeDocument/2006/relationships/tags" Target="../tags/tag114.xml"/><Relationship Id="rId1" Type="http://schemas.openxmlformats.org/officeDocument/2006/relationships/tags" Target="../tags/tag113.xml"/><Relationship Id="rId6" Type="http://schemas.openxmlformats.org/officeDocument/2006/relationships/tags" Target="../tags/tag118.xml"/><Relationship Id="rId5" Type="http://schemas.openxmlformats.org/officeDocument/2006/relationships/tags" Target="../tags/tag117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116.xml"/><Relationship Id="rId9" Type="http://schemas.openxmlformats.org/officeDocument/2006/relationships/tags" Target="../tags/tag121.xml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124.xml"/><Relationship Id="rId7" Type="http://schemas.openxmlformats.org/officeDocument/2006/relationships/tags" Target="../tags/tag128.xml"/><Relationship Id="rId2" Type="http://schemas.openxmlformats.org/officeDocument/2006/relationships/tags" Target="../tags/tag123.xml"/><Relationship Id="rId1" Type="http://schemas.openxmlformats.org/officeDocument/2006/relationships/tags" Target="../tags/tag122.xml"/><Relationship Id="rId6" Type="http://schemas.openxmlformats.org/officeDocument/2006/relationships/tags" Target="../tags/tag127.xml"/><Relationship Id="rId5" Type="http://schemas.openxmlformats.org/officeDocument/2006/relationships/tags" Target="../tags/tag126.xml"/><Relationship Id="rId4" Type="http://schemas.openxmlformats.org/officeDocument/2006/relationships/tags" Target="../tags/tag125.xml"/><Relationship Id="rId9" Type="http://schemas.openxmlformats.org/officeDocument/2006/relationships/image" Target="../media/image3.jpeg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tags" Target="../tags/tag136.xml"/><Relationship Id="rId13" Type="http://schemas.openxmlformats.org/officeDocument/2006/relationships/slideMaster" Target="../slideMasters/slideMaster2.xml"/><Relationship Id="rId3" Type="http://schemas.openxmlformats.org/officeDocument/2006/relationships/tags" Target="../tags/tag131.xml"/><Relationship Id="rId7" Type="http://schemas.openxmlformats.org/officeDocument/2006/relationships/tags" Target="../tags/tag135.xml"/><Relationship Id="rId12" Type="http://schemas.openxmlformats.org/officeDocument/2006/relationships/tags" Target="../tags/tag140.xml"/><Relationship Id="rId2" Type="http://schemas.openxmlformats.org/officeDocument/2006/relationships/tags" Target="../tags/tag130.xml"/><Relationship Id="rId1" Type="http://schemas.openxmlformats.org/officeDocument/2006/relationships/tags" Target="../tags/tag129.xml"/><Relationship Id="rId6" Type="http://schemas.openxmlformats.org/officeDocument/2006/relationships/tags" Target="../tags/tag134.xml"/><Relationship Id="rId11" Type="http://schemas.openxmlformats.org/officeDocument/2006/relationships/tags" Target="../tags/tag139.xml"/><Relationship Id="rId5" Type="http://schemas.openxmlformats.org/officeDocument/2006/relationships/tags" Target="../tags/tag133.xml"/><Relationship Id="rId10" Type="http://schemas.openxmlformats.org/officeDocument/2006/relationships/tags" Target="../tags/tag138.xml"/><Relationship Id="rId4" Type="http://schemas.openxmlformats.org/officeDocument/2006/relationships/tags" Target="../tags/tag132.xml"/><Relationship Id="rId9" Type="http://schemas.openxmlformats.org/officeDocument/2006/relationships/tags" Target="../tags/tag137.xml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tags" Target="../tags/tag148.xml"/><Relationship Id="rId13" Type="http://schemas.openxmlformats.org/officeDocument/2006/relationships/slideMaster" Target="../slideMasters/slideMaster2.xml"/><Relationship Id="rId3" Type="http://schemas.openxmlformats.org/officeDocument/2006/relationships/tags" Target="../tags/tag143.xml"/><Relationship Id="rId7" Type="http://schemas.openxmlformats.org/officeDocument/2006/relationships/tags" Target="../tags/tag147.xml"/><Relationship Id="rId12" Type="http://schemas.openxmlformats.org/officeDocument/2006/relationships/tags" Target="../tags/tag152.xml"/><Relationship Id="rId2" Type="http://schemas.openxmlformats.org/officeDocument/2006/relationships/tags" Target="../tags/tag142.xml"/><Relationship Id="rId1" Type="http://schemas.openxmlformats.org/officeDocument/2006/relationships/tags" Target="../tags/tag141.xml"/><Relationship Id="rId6" Type="http://schemas.openxmlformats.org/officeDocument/2006/relationships/tags" Target="../tags/tag146.xml"/><Relationship Id="rId11" Type="http://schemas.openxmlformats.org/officeDocument/2006/relationships/tags" Target="../tags/tag151.xml"/><Relationship Id="rId5" Type="http://schemas.openxmlformats.org/officeDocument/2006/relationships/tags" Target="../tags/tag145.xml"/><Relationship Id="rId10" Type="http://schemas.openxmlformats.org/officeDocument/2006/relationships/tags" Target="../tags/tag150.xml"/><Relationship Id="rId4" Type="http://schemas.openxmlformats.org/officeDocument/2006/relationships/tags" Target="../tags/tag144.xml"/><Relationship Id="rId9" Type="http://schemas.openxmlformats.org/officeDocument/2006/relationships/tags" Target="../tags/tag149.xml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tags" Target="../tags/tag160.xml"/><Relationship Id="rId13" Type="http://schemas.openxmlformats.org/officeDocument/2006/relationships/slideMaster" Target="../slideMasters/slideMaster2.xml"/><Relationship Id="rId3" Type="http://schemas.openxmlformats.org/officeDocument/2006/relationships/tags" Target="../tags/tag155.xml"/><Relationship Id="rId7" Type="http://schemas.openxmlformats.org/officeDocument/2006/relationships/tags" Target="../tags/tag159.xml"/><Relationship Id="rId12" Type="http://schemas.openxmlformats.org/officeDocument/2006/relationships/tags" Target="../tags/tag164.xml"/><Relationship Id="rId2" Type="http://schemas.openxmlformats.org/officeDocument/2006/relationships/tags" Target="../tags/tag154.xml"/><Relationship Id="rId1" Type="http://schemas.openxmlformats.org/officeDocument/2006/relationships/tags" Target="../tags/tag153.xml"/><Relationship Id="rId6" Type="http://schemas.openxmlformats.org/officeDocument/2006/relationships/tags" Target="../tags/tag158.xml"/><Relationship Id="rId11" Type="http://schemas.openxmlformats.org/officeDocument/2006/relationships/tags" Target="../tags/tag163.xml"/><Relationship Id="rId5" Type="http://schemas.openxmlformats.org/officeDocument/2006/relationships/tags" Target="../tags/tag157.xml"/><Relationship Id="rId10" Type="http://schemas.openxmlformats.org/officeDocument/2006/relationships/tags" Target="../tags/tag162.xml"/><Relationship Id="rId4" Type="http://schemas.openxmlformats.org/officeDocument/2006/relationships/tags" Target="../tags/tag156.xml"/><Relationship Id="rId9" Type="http://schemas.openxmlformats.org/officeDocument/2006/relationships/tags" Target="../tags/tag161.xml"/></Relationships>
</file>

<file path=ppt/slideLayouts/_rels/slideLayout32.xml.rels><?xml version="1.0" encoding="UTF-8" standalone="yes"?>
<Relationships xmlns="http://schemas.openxmlformats.org/package/2006/relationships"><Relationship Id="rId8" Type="http://schemas.openxmlformats.org/officeDocument/2006/relationships/tags" Target="../tags/tag172.xml"/><Relationship Id="rId3" Type="http://schemas.openxmlformats.org/officeDocument/2006/relationships/tags" Target="../tags/tag167.xml"/><Relationship Id="rId7" Type="http://schemas.openxmlformats.org/officeDocument/2006/relationships/tags" Target="../tags/tag171.xml"/><Relationship Id="rId2" Type="http://schemas.openxmlformats.org/officeDocument/2006/relationships/tags" Target="../tags/tag166.xml"/><Relationship Id="rId1" Type="http://schemas.openxmlformats.org/officeDocument/2006/relationships/tags" Target="../tags/tag165.xml"/><Relationship Id="rId6" Type="http://schemas.openxmlformats.org/officeDocument/2006/relationships/tags" Target="../tags/tag170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69.xml"/><Relationship Id="rId10" Type="http://schemas.openxmlformats.org/officeDocument/2006/relationships/tags" Target="../tags/tag174.xml"/><Relationship Id="rId4" Type="http://schemas.openxmlformats.org/officeDocument/2006/relationships/tags" Target="../tags/tag168.xml"/><Relationship Id="rId9" Type="http://schemas.openxmlformats.org/officeDocument/2006/relationships/tags" Target="../tags/tag173.xml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tags" Target="../tags/tag182.xml"/><Relationship Id="rId13" Type="http://schemas.openxmlformats.org/officeDocument/2006/relationships/tags" Target="../tags/tag187.xml"/><Relationship Id="rId18" Type="http://schemas.openxmlformats.org/officeDocument/2006/relationships/tags" Target="../tags/tag192.xml"/><Relationship Id="rId26" Type="http://schemas.openxmlformats.org/officeDocument/2006/relationships/image" Target="../media/image3.jpeg"/><Relationship Id="rId3" Type="http://schemas.openxmlformats.org/officeDocument/2006/relationships/tags" Target="../tags/tag177.xml"/><Relationship Id="rId21" Type="http://schemas.openxmlformats.org/officeDocument/2006/relationships/tags" Target="../tags/tag195.xml"/><Relationship Id="rId7" Type="http://schemas.openxmlformats.org/officeDocument/2006/relationships/tags" Target="../tags/tag181.xml"/><Relationship Id="rId12" Type="http://schemas.openxmlformats.org/officeDocument/2006/relationships/tags" Target="../tags/tag186.xml"/><Relationship Id="rId17" Type="http://schemas.openxmlformats.org/officeDocument/2006/relationships/tags" Target="../tags/tag191.xml"/><Relationship Id="rId25" Type="http://schemas.openxmlformats.org/officeDocument/2006/relationships/slideMaster" Target="../slideMasters/slideMaster2.xml"/><Relationship Id="rId2" Type="http://schemas.openxmlformats.org/officeDocument/2006/relationships/tags" Target="../tags/tag176.xml"/><Relationship Id="rId16" Type="http://schemas.openxmlformats.org/officeDocument/2006/relationships/tags" Target="../tags/tag190.xml"/><Relationship Id="rId20" Type="http://schemas.openxmlformats.org/officeDocument/2006/relationships/tags" Target="../tags/tag194.xml"/><Relationship Id="rId1" Type="http://schemas.openxmlformats.org/officeDocument/2006/relationships/tags" Target="../tags/tag175.xml"/><Relationship Id="rId6" Type="http://schemas.openxmlformats.org/officeDocument/2006/relationships/tags" Target="../tags/tag180.xml"/><Relationship Id="rId11" Type="http://schemas.openxmlformats.org/officeDocument/2006/relationships/tags" Target="../tags/tag185.xml"/><Relationship Id="rId24" Type="http://schemas.openxmlformats.org/officeDocument/2006/relationships/tags" Target="../tags/tag198.xml"/><Relationship Id="rId5" Type="http://schemas.openxmlformats.org/officeDocument/2006/relationships/tags" Target="../tags/tag179.xml"/><Relationship Id="rId15" Type="http://schemas.openxmlformats.org/officeDocument/2006/relationships/tags" Target="../tags/tag189.xml"/><Relationship Id="rId23" Type="http://schemas.openxmlformats.org/officeDocument/2006/relationships/tags" Target="../tags/tag197.xml"/><Relationship Id="rId10" Type="http://schemas.openxmlformats.org/officeDocument/2006/relationships/tags" Target="../tags/tag184.xml"/><Relationship Id="rId19" Type="http://schemas.openxmlformats.org/officeDocument/2006/relationships/tags" Target="../tags/tag193.xml"/><Relationship Id="rId4" Type="http://schemas.openxmlformats.org/officeDocument/2006/relationships/tags" Target="../tags/tag178.xml"/><Relationship Id="rId9" Type="http://schemas.openxmlformats.org/officeDocument/2006/relationships/tags" Target="../tags/tag183.xml"/><Relationship Id="rId14" Type="http://schemas.openxmlformats.org/officeDocument/2006/relationships/tags" Target="../tags/tag188.xml"/><Relationship Id="rId22" Type="http://schemas.openxmlformats.org/officeDocument/2006/relationships/tags" Target="../tags/tag196.xml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207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206.xml"/><Relationship Id="rId1" Type="http://schemas.openxmlformats.org/officeDocument/2006/relationships/tags" Target="../tags/tag205.xml"/><Relationship Id="rId6" Type="http://schemas.openxmlformats.org/officeDocument/2006/relationships/tags" Target="../tags/tag210.xml"/><Relationship Id="rId5" Type="http://schemas.openxmlformats.org/officeDocument/2006/relationships/tags" Target="../tags/tag209.xml"/><Relationship Id="rId4" Type="http://schemas.openxmlformats.org/officeDocument/2006/relationships/tags" Target="../tags/tag208.xml"/><Relationship Id="rId9" Type="http://schemas.openxmlformats.org/officeDocument/2006/relationships/image" Target="file:///C:\Users\1V994W2\PycharmProjects\PPT_Background_Generation/pic_temp/pic_sup.png" TargetMode="Externa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213.xml"/><Relationship Id="rId7" Type="http://schemas.openxmlformats.org/officeDocument/2006/relationships/tags" Target="../tags/tag217.xml"/><Relationship Id="rId12" Type="http://schemas.openxmlformats.org/officeDocument/2006/relationships/image" Target="file:///C:\Users\1V994W2\PycharmProjects\PPT_Background_Generation/pic_temp/1_pic_quater_right_up.png" TargetMode="External"/><Relationship Id="rId2" Type="http://schemas.openxmlformats.org/officeDocument/2006/relationships/tags" Target="../tags/tag212.xml"/><Relationship Id="rId1" Type="http://schemas.openxmlformats.org/officeDocument/2006/relationships/tags" Target="../tags/tag211.xml"/><Relationship Id="rId6" Type="http://schemas.openxmlformats.org/officeDocument/2006/relationships/tags" Target="../tags/tag216.xml"/><Relationship Id="rId11" Type="http://schemas.openxmlformats.org/officeDocument/2006/relationships/image" Target="../media/image5.png"/><Relationship Id="rId5" Type="http://schemas.openxmlformats.org/officeDocument/2006/relationships/tags" Target="../tags/tag215.xml"/><Relationship Id="rId10" Type="http://schemas.openxmlformats.org/officeDocument/2006/relationships/image" Target="file:///C:\Users\1V994W2\PycharmProjects\PPT_Background_Generation/pic_temp/0_pic_quater_left_up.png" TargetMode="External"/><Relationship Id="rId4" Type="http://schemas.openxmlformats.org/officeDocument/2006/relationships/tags" Target="../tags/tag214.xml"/><Relationship Id="rId9" Type="http://schemas.openxmlformats.org/officeDocument/2006/relationships/image" Target="../media/image4.png"/></Relationships>
</file>

<file path=ppt/slideLayouts/_rels/slideLayout36.xml.rels><?xml version="1.0" encoding="UTF-8" standalone="yes"?>
<Relationships xmlns="http://schemas.openxmlformats.org/package/2006/relationships"><Relationship Id="rId8" Type="http://schemas.openxmlformats.org/officeDocument/2006/relationships/tags" Target="../tags/tag225.xml"/><Relationship Id="rId13" Type="http://schemas.openxmlformats.org/officeDocument/2006/relationships/image" Target="file:///C:\Users\1V994W2\PycharmProjects\PPT_Background_Generation/pic_temp/pic_half_right.png" TargetMode="External"/><Relationship Id="rId3" Type="http://schemas.openxmlformats.org/officeDocument/2006/relationships/tags" Target="../tags/tag220.xml"/><Relationship Id="rId7" Type="http://schemas.openxmlformats.org/officeDocument/2006/relationships/tags" Target="../tags/tag224.xml"/><Relationship Id="rId12" Type="http://schemas.openxmlformats.org/officeDocument/2006/relationships/image" Target="../media/image7.png"/><Relationship Id="rId2" Type="http://schemas.openxmlformats.org/officeDocument/2006/relationships/tags" Target="../tags/tag219.xml"/><Relationship Id="rId1" Type="http://schemas.openxmlformats.org/officeDocument/2006/relationships/tags" Target="../tags/tag218.xml"/><Relationship Id="rId6" Type="http://schemas.openxmlformats.org/officeDocument/2006/relationships/tags" Target="../tags/tag223.xml"/><Relationship Id="rId11" Type="http://schemas.openxmlformats.org/officeDocument/2006/relationships/image" Target="file:///C:\Users\1V994W2\PycharmProjects\PPT_Background_Generation/pic_temp/pic_half_left.png" TargetMode="External"/><Relationship Id="rId5" Type="http://schemas.openxmlformats.org/officeDocument/2006/relationships/tags" Target="../tags/tag222.xml"/><Relationship Id="rId10" Type="http://schemas.openxmlformats.org/officeDocument/2006/relationships/image" Target="../media/image6.png"/><Relationship Id="rId4" Type="http://schemas.openxmlformats.org/officeDocument/2006/relationships/tags" Target="../tags/tag221.xml"/><Relationship Id="rId9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8" Type="http://schemas.openxmlformats.org/officeDocument/2006/relationships/tags" Target="../tags/tag233.xml"/><Relationship Id="rId13" Type="http://schemas.openxmlformats.org/officeDocument/2006/relationships/image" Target="file:///C:\Users\1V994W2\PycharmProjects\PPT_Background_Generation/pic_temp/1_pic_quater_right_up.png" TargetMode="External"/><Relationship Id="rId3" Type="http://schemas.openxmlformats.org/officeDocument/2006/relationships/tags" Target="../tags/tag228.xml"/><Relationship Id="rId7" Type="http://schemas.openxmlformats.org/officeDocument/2006/relationships/tags" Target="../tags/tag232.xml"/><Relationship Id="rId12" Type="http://schemas.openxmlformats.org/officeDocument/2006/relationships/image" Target="../media/image5.png"/><Relationship Id="rId2" Type="http://schemas.openxmlformats.org/officeDocument/2006/relationships/tags" Target="../tags/tag227.xml"/><Relationship Id="rId1" Type="http://schemas.openxmlformats.org/officeDocument/2006/relationships/tags" Target="../tags/tag226.xml"/><Relationship Id="rId6" Type="http://schemas.openxmlformats.org/officeDocument/2006/relationships/tags" Target="../tags/tag231.xml"/><Relationship Id="rId11" Type="http://schemas.openxmlformats.org/officeDocument/2006/relationships/image" Target="file:///C:\Users\1V994W2\PycharmProjects\PPT_Background_Generation/pic_temp/0_pic_quater_left_up.png" TargetMode="External"/><Relationship Id="rId5" Type="http://schemas.openxmlformats.org/officeDocument/2006/relationships/tags" Target="../tags/tag230.xml"/><Relationship Id="rId10" Type="http://schemas.openxmlformats.org/officeDocument/2006/relationships/image" Target="../media/image4.png"/><Relationship Id="rId4" Type="http://schemas.openxmlformats.org/officeDocument/2006/relationships/tags" Target="../tags/tag229.xml"/><Relationship Id="rId9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8" Type="http://schemas.openxmlformats.org/officeDocument/2006/relationships/tags" Target="../tags/tag241.xml"/><Relationship Id="rId13" Type="http://schemas.openxmlformats.org/officeDocument/2006/relationships/image" Target="file:///C:\Users\1V994W2\PycharmProjects\PPT_Background_Generation/pic_temp/0_pic_quater_left_up.png" TargetMode="External"/><Relationship Id="rId3" Type="http://schemas.openxmlformats.org/officeDocument/2006/relationships/tags" Target="../tags/tag236.xml"/><Relationship Id="rId7" Type="http://schemas.openxmlformats.org/officeDocument/2006/relationships/tags" Target="../tags/tag240.xml"/><Relationship Id="rId12" Type="http://schemas.openxmlformats.org/officeDocument/2006/relationships/image" Target="../media/image4.png"/><Relationship Id="rId2" Type="http://schemas.openxmlformats.org/officeDocument/2006/relationships/tags" Target="../tags/tag235.xml"/><Relationship Id="rId1" Type="http://schemas.openxmlformats.org/officeDocument/2006/relationships/tags" Target="../tags/tag234.xml"/><Relationship Id="rId6" Type="http://schemas.openxmlformats.org/officeDocument/2006/relationships/tags" Target="../tags/tag239.xml"/><Relationship Id="rId11" Type="http://schemas.openxmlformats.org/officeDocument/2006/relationships/slideMaster" Target="../slideMasters/slideMaster3.xml"/><Relationship Id="rId5" Type="http://schemas.openxmlformats.org/officeDocument/2006/relationships/tags" Target="../tags/tag238.xml"/><Relationship Id="rId15" Type="http://schemas.openxmlformats.org/officeDocument/2006/relationships/image" Target="file:///C:\Users\1V994W2\PycharmProjects\PPT_Background_Generation/pic_temp/1_pic_quater_right_up.png" TargetMode="External"/><Relationship Id="rId10" Type="http://schemas.openxmlformats.org/officeDocument/2006/relationships/tags" Target="../tags/tag243.xml"/><Relationship Id="rId4" Type="http://schemas.openxmlformats.org/officeDocument/2006/relationships/tags" Target="../tags/tag237.xml"/><Relationship Id="rId9" Type="http://schemas.openxmlformats.org/officeDocument/2006/relationships/tags" Target="../tags/tag242.xml"/><Relationship Id="rId14" Type="http://schemas.openxmlformats.org/officeDocument/2006/relationships/image" Target="../media/image5.png"/></Relationships>
</file>

<file path=ppt/slideLayouts/_rels/slideLayout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ags" Target="../tags/tag246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245.xml"/><Relationship Id="rId1" Type="http://schemas.openxmlformats.org/officeDocument/2006/relationships/tags" Target="../tags/tag244.xml"/><Relationship Id="rId6" Type="http://schemas.openxmlformats.org/officeDocument/2006/relationships/tags" Target="../tags/tag249.xml"/><Relationship Id="rId11" Type="http://schemas.openxmlformats.org/officeDocument/2006/relationships/image" Target="file:///C:\Users\1V994W2\PycharmProjects\PPT_Background_Generation/pic_temp/0_pic_quater_left_up.png" TargetMode="External"/><Relationship Id="rId5" Type="http://schemas.openxmlformats.org/officeDocument/2006/relationships/tags" Target="../tags/tag248.xml"/><Relationship Id="rId10" Type="http://schemas.openxmlformats.org/officeDocument/2006/relationships/image" Target="../media/image4.png"/><Relationship Id="rId4" Type="http://schemas.openxmlformats.org/officeDocument/2006/relationships/tags" Target="../tags/tag247.xml"/><Relationship Id="rId9" Type="http://schemas.openxmlformats.org/officeDocument/2006/relationships/image" Target="file:///C:\Users\1V994W2\Documents\Tencent%20Files\574576071\FileRecv\&#25340;&#35013;&#32032;&#26448;\forright\\07\subject_holdright_31,150,215_0_staid_full_0.png" TargetMode="Externa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tags" Target="../tags/tag252.xml"/><Relationship Id="rId2" Type="http://schemas.openxmlformats.org/officeDocument/2006/relationships/tags" Target="../tags/tag251.xml"/><Relationship Id="rId1" Type="http://schemas.openxmlformats.org/officeDocument/2006/relationships/tags" Target="../tags/tag250.xml"/><Relationship Id="rId4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tags" Target="../tags/tag260.xml"/><Relationship Id="rId13" Type="http://schemas.openxmlformats.org/officeDocument/2006/relationships/image" Target="file:///C:\Users\1V994W2\PycharmProjects\PPT_Background_Generation/pic_temp/1_pic_quater_right_up.png" TargetMode="External"/><Relationship Id="rId3" Type="http://schemas.openxmlformats.org/officeDocument/2006/relationships/tags" Target="../tags/tag255.xml"/><Relationship Id="rId7" Type="http://schemas.openxmlformats.org/officeDocument/2006/relationships/tags" Target="../tags/tag259.xml"/><Relationship Id="rId12" Type="http://schemas.openxmlformats.org/officeDocument/2006/relationships/image" Target="../media/image5.png"/><Relationship Id="rId2" Type="http://schemas.openxmlformats.org/officeDocument/2006/relationships/tags" Target="../tags/tag254.xml"/><Relationship Id="rId1" Type="http://schemas.openxmlformats.org/officeDocument/2006/relationships/tags" Target="../tags/tag253.xml"/><Relationship Id="rId6" Type="http://schemas.openxmlformats.org/officeDocument/2006/relationships/tags" Target="../tags/tag258.xml"/><Relationship Id="rId11" Type="http://schemas.openxmlformats.org/officeDocument/2006/relationships/image" Target="file:///C:\Users\1V994W2\PycharmProjects\PPT_Background_Generation/pic_temp/0_pic_quater_left_up.png" TargetMode="External"/><Relationship Id="rId5" Type="http://schemas.openxmlformats.org/officeDocument/2006/relationships/tags" Target="../tags/tag257.xml"/><Relationship Id="rId10" Type="http://schemas.openxmlformats.org/officeDocument/2006/relationships/image" Target="../media/image4.png"/><Relationship Id="rId4" Type="http://schemas.openxmlformats.org/officeDocument/2006/relationships/tags" Target="../tags/tag256.xml"/><Relationship Id="rId9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263.xml"/><Relationship Id="rId7" Type="http://schemas.openxmlformats.org/officeDocument/2006/relationships/tags" Target="../tags/tag267.xml"/><Relationship Id="rId12" Type="http://schemas.openxmlformats.org/officeDocument/2006/relationships/image" Target="file:///C:\Users\1V994W2\PycharmProjects\PPT_Background_Generation/pic_temp/1_pic_quater_right_up.png" TargetMode="External"/><Relationship Id="rId2" Type="http://schemas.openxmlformats.org/officeDocument/2006/relationships/tags" Target="../tags/tag262.xml"/><Relationship Id="rId1" Type="http://schemas.openxmlformats.org/officeDocument/2006/relationships/tags" Target="../tags/tag261.xml"/><Relationship Id="rId6" Type="http://schemas.openxmlformats.org/officeDocument/2006/relationships/tags" Target="../tags/tag266.xml"/><Relationship Id="rId11" Type="http://schemas.openxmlformats.org/officeDocument/2006/relationships/image" Target="../media/image5.png"/><Relationship Id="rId5" Type="http://schemas.openxmlformats.org/officeDocument/2006/relationships/tags" Target="../tags/tag265.xml"/><Relationship Id="rId10" Type="http://schemas.openxmlformats.org/officeDocument/2006/relationships/image" Target="file:///C:\Users\1V994W2\PycharmProjects\PPT_Background_Generation/pic_temp/0_pic_quater_left_up.png" TargetMode="External"/><Relationship Id="rId4" Type="http://schemas.openxmlformats.org/officeDocument/2006/relationships/tags" Target="../tags/tag264.xml"/><Relationship Id="rId9" Type="http://schemas.openxmlformats.org/officeDocument/2006/relationships/image" Target="../media/image4.png"/></Relationships>
</file>

<file path=ppt/slideLayouts/_rels/slideLayout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270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269.xml"/><Relationship Id="rId1" Type="http://schemas.openxmlformats.org/officeDocument/2006/relationships/tags" Target="../tags/tag268.xml"/><Relationship Id="rId6" Type="http://schemas.openxmlformats.org/officeDocument/2006/relationships/tags" Target="../tags/tag273.xml"/><Relationship Id="rId11" Type="http://schemas.openxmlformats.org/officeDocument/2006/relationships/image" Target="file:///C:\Users\1V994W2\PycharmProjects\PPT_Background_Generation/pic_temp/1_pic_quater_right_up.png" TargetMode="External"/><Relationship Id="rId5" Type="http://schemas.openxmlformats.org/officeDocument/2006/relationships/tags" Target="../tags/tag272.xml"/><Relationship Id="rId10" Type="http://schemas.openxmlformats.org/officeDocument/2006/relationships/image" Target="../media/image5.png"/><Relationship Id="rId4" Type="http://schemas.openxmlformats.org/officeDocument/2006/relationships/tags" Target="../tags/tag271.xml"/><Relationship Id="rId9" Type="http://schemas.openxmlformats.org/officeDocument/2006/relationships/image" Target="file:///C:\Users\1V994W2\PycharmProjects\PPT_Background_Generation/pic_temp/0_pic_quater_left_up.png" TargetMode="External"/></Relationships>
</file>

<file path=ppt/slideLayouts/_rels/slideLayout44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276.xml"/><Relationship Id="rId7" Type="http://schemas.openxmlformats.org/officeDocument/2006/relationships/tags" Target="../tags/tag280.xml"/><Relationship Id="rId2" Type="http://schemas.openxmlformats.org/officeDocument/2006/relationships/tags" Target="../tags/tag275.xml"/><Relationship Id="rId1" Type="http://schemas.openxmlformats.org/officeDocument/2006/relationships/tags" Target="../tags/tag274.xml"/><Relationship Id="rId6" Type="http://schemas.openxmlformats.org/officeDocument/2006/relationships/tags" Target="../tags/tag279.xml"/><Relationship Id="rId5" Type="http://schemas.openxmlformats.org/officeDocument/2006/relationships/tags" Target="../tags/tag278.xml"/><Relationship Id="rId10" Type="http://schemas.openxmlformats.org/officeDocument/2006/relationships/image" Target="file:///C:\Users\1V994W2\PycharmProjects\PPT_Background_Generation/pic_temp/pic_sup.png" TargetMode="External"/><Relationship Id="rId4" Type="http://schemas.openxmlformats.org/officeDocument/2006/relationships/tags" Target="../tags/tag277.xml"/><Relationship Id="rId9" Type="http://schemas.openxmlformats.org/officeDocument/2006/relationships/image" Target="../media/image1.png"/></Relationships>
</file>

<file path=ppt/slideLayouts/_rels/slideLayout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283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282.xml"/><Relationship Id="rId1" Type="http://schemas.openxmlformats.org/officeDocument/2006/relationships/tags" Target="../tags/tag281.xml"/><Relationship Id="rId6" Type="http://schemas.openxmlformats.org/officeDocument/2006/relationships/tags" Target="../tags/tag286.xml"/><Relationship Id="rId11" Type="http://schemas.openxmlformats.org/officeDocument/2006/relationships/image" Target="file:///C:\Users\1V994W2\PycharmProjects\PPT_Background_Generation/pic_temp/1_pic_quater_right_up.png" TargetMode="External"/><Relationship Id="rId5" Type="http://schemas.openxmlformats.org/officeDocument/2006/relationships/tags" Target="../tags/tag285.xml"/><Relationship Id="rId10" Type="http://schemas.openxmlformats.org/officeDocument/2006/relationships/image" Target="../media/image5.png"/><Relationship Id="rId4" Type="http://schemas.openxmlformats.org/officeDocument/2006/relationships/tags" Target="../tags/tag284.xml"/><Relationship Id="rId9" Type="http://schemas.openxmlformats.org/officeDocument/2006/relationships/image" Target="file:///C:\Users\1V994W2\PycharmProjects\PPT_Background_Generation/pic_temp/0_pic_quater_left_up.png" TargetMode="External"/></Relationships>
</file>

<file path=ppt/slideLayouts/_rels/slideLayout46.xml.rels><?xml version="1.0" encoding="UTF-8" standalone="yes"?>
<Relationships xmlns="http://schemas.openxmlformats.org/package/2006/relationships"><Relationship Id="rId8" Type="http://schemas.openxmlformats.org/officeDocument/2006/relationships/tags" Target="../tags/tag294.xml"/><Relationship Id="rId13" Type="http://schemas.openxmlformats.org/officeDocument/2006/relationships/image" Target="file:///C:\Users\1V994W2\PycharmProjects\PPT_Background_Generation/pic_temp/1_pic_quater_right_up.png" TargetMode="External"/><Relationship Id="rId3" Type="http://schemas.openxmlformats.org/officeDocument/2006/relationships/tags" Target="../tags/tag289.xml"/><Relationship Id="rId7" Type="http://schemas.openxmlformats.org/officeDocument/2006/relationships/tags" Target="../tags/tag293.xml"/><Relationship Id="rId12" Type="http://schemas.openxmlformats.org/officeDocument/2006/relationships/image" Target="../media/image5.png"/><Relationship Id="rId2" Type="http://schemas.openxmlformats.org/officeDocument/2006/relationships/tags" Target="../tags/tag288.xml"/><Relationship Id="rId1" Type="http://schemas.openxmlformats.org/officeDocument/2006/relationships/tags" Target="../tags/tag287.xml"/><Relationship Id="rId6" Type="http://schemas.openxmlformats.org/officeDocument/2006/relationships/tags" Target="../tags/tag292.xml"/><Relationship Id="rId11" Type="http://schemas.openxmlformats.org/officeDocument/2006/relationships/image" Target="file:///C:\Users\1V994W2\PycharmProjects\PPT_Background_Generation/pic_temp/0_pic_quater_left_up.png" TargetMode="External"/><Relationship Id="rId5" Type="http://schemas.openxmlformats.org/officeDocument/2006/relationships/tags" Target="../tags/tag291.xml"/><Relationship Id="rId10" Type="http://schemas.openxmlformats.org/officeDocument/2006/relationships/image" Target="../media/image4.png"/><Relationship Id="rId4" Type="http://schemas.openxmlformats.org/officeDocument/2006/relationships/tags" Target="../tags/tag290.xml"/><Relationship Id="rId9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8" Type="http://schemas.openxmlformats.org/officeDocument/2006/relationships/tags" Target="../tags/tag302.xml"/><Relationship Id="rId3" Type="http://schemas.openxmlformats.org/officeDocument/2006/relationships/tags" Target="../tags/tag297.xml"/><Relationship Id="rId7" Type="http://schemas.openxmlformats.org/officeDocument/2006/relationships/tags" Target="../tags/tag301.xml"/><Relationship Id="rId2" Type="http://schemas.openxmlformats.org/officeDocument/2006/relationships/tags" Target="../tags/tag296.xml"/><Relationship Id="rId1" Type="http://schemas.openxmlformats.org/officeDocument/2006/relationships/tags" Target="../tags/tag295.xml"/><Relationship Id="rId6" Type="http://schemas.openxmlformats.org/officeDocument/2006/relationships/tags" Target="../tags/tag300.xml"/><Relationship Id="rId11" Type="http://schemas.openxmlformats.org/officeDocument/2006/relationships/image" Target="file:///C:\Users\1V994W2\PycharmProjects\PPT_Background_Generation/pic_temp/0_pic_quater_left_up.png" TargetMode="External"/><Relationship Id="rId5" Type="http://schemas.openxmlformats.org/officeDocument/2006/relationships/tags" Target="../tags/tag299.xml"/><Relationship Id="rId10" Type="http://schemas.openxmlformats.org/officeDocument/2006/relationships/image" Target="../media/image4.png"/><Relationship Id="rId4" Type="http://schemas.openxmlformats.org/officeDocument/2006/relationships/tags" Target="../tags/tag298.xml"/><Relationship Id="rId9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8" Type="http://schemas.openxmlformats.org/officeDocument/2006/relationships/tags" Target="../tags/tag310.xml"/><Relationship Id="rId13" Type="http://schemas.openxmlformats.org/officeDocument/2006/relationships/image" Target="../media/image5.png"/><Relationship Id="rId3" Type="http://schemas.openxmlformats.org/officeDocument/2006/relationships/tags" Target="../tags/tag305.xml"/><Relationship Id="rId7" Type="http://schemas.openxmlformats.org/officeDocument/2006/relationships/tags" Target="../tags/tag309.xml"/><Relationship Id="rId12" Type="http://schemas.openxmlformats.org/officeDocument/2006/relationships/image" Target="file:///C:\Users\1V994W2\PycharmProjects\PPT_Background_Generation/pic_temp/0_pic_quater_left_up.png" TargetMode="External"/><Relationship Id="rId2" Type="http://schemas.openxmlformats.org/officeDocument/2006/relationships/tags" Target="../tags/tag304.xml"/><Relationship Id="rId1" Type="http://schemas.openxmlformats.org/officeDocument/2006/relationships/tags" Target="../tags/tag303.xml"/><Relationship Id="rId6" Type="http://schemas.openxmlformats.org/officeDocument/2006/relationships/tags" Target="../tags/tag308.xml"/><Relationship Id="rId11" Type="http://schemas.openxmlformats.org/officeDocument/2006/relationships/image" Target="../media/image4.png"/><Relationship Id="rId5" Type="http://schemas.openxmlformats.org/officeDocument/2006/relationships/tags" Target="../tags/tag307.xml"/><Relationship Id="rId10" Type="http://schemas.openxmlformats.org/officeDocument/2006/relationships/slideMaster" Target="../slideMasters/slideMaster3.xml"/><Relationship Id="rId4" Type="http://schemas.openxmlformats.org/officeDocument/2006/relationships/tags" Target="../tags/tag306.xml"/><Relationship Id="rId9" Type="http://schemas.openxmlformats.org/officeDocument/2006/relationships/tags" Target="../tags/tag311.xml"/><Relationship Id="rId14" Type="http://schemas.openxmlformats.org/officeDocument/2006/relationships/image" Target="file:///C:\Users\1V994W2\PycharmProjects\PPT_Background_Generation/pic_temp/1_pic_quater_right_up.png" TargetMode="External"/></Relationships>
</file>

<file path=ppt/slideLayouts/_rels/slideLayout49.xml.rels><?xml version="1.0" encoding="UTF-8" standalone="yes"?>
<Relationships xmlns="http://schemas.openxmlformats.org/package/2006/relationships"><Relationship Id="rId8" Type="http://schemas.openxmlformats.org/officeDocument/2006/relationships/tags" Target="../tags/tag319.xml"/><Relationship Id="rId13" Type="http://schemas.openxmlformats.org/officeDocument/2006/relationships/image" Target="../media/image5.png"/><Relationship Id="rId3" Type="http://schemas.openxmlformats.org/officeDocument/2006/relationships/tags" Target="../tags/tag314.xml"/><Relationship Id="rId7" Type="http://schemas.openxmlformats.org/officeDocument/2006/relationships/tags" Target="../tags/tag318.xml"/><Relationship Id="rId12" Type="http://schemas.openxmlformats.org/officeDocument/2006/relationships/image" Target="file:///C:\Users\1V994W2\PycharmProjects\PPT_Background_Generation/pic_temp/0_pic_quater_left_up.png" TargetMode="External"/><Relationship Id="rId2" Type="http://schemas.openxmlformats.org/officeDocument/2006/relationships/tags" Target="../tags/tag313.xml"/><Relationship Id="rId1" Type="http://schemas.openxmlformats.org/officeDocument/2006/relationships/tags" Target="../tags/tag312.xml"/><Relationship Id="rId6" Type="http://schemas.openxmlformats.org/officeDocument/2006/relationships/tags" Target="../tags/tag317.xml"/><Relationship Id="rId11" Type="http://schemas.openxmlformats.org/officeDocument/2006/relationships/image" Target="../media/image4.png"/><Relationship Id="rId5" Type="http://schemas.openxmlformats.org/officeDocument/2006/relationships/tags" Target="../tags/tag316.xml"/><Relationship Id="rId10" Type="http://schemas.openxmlformats.org/officeDocument/2006/relationships/slideMaster" Target="../slideMasters/slideMaster3.xml"/><Relationship Id="rId4" Type="http://schemas.openxmlformats.org/officeDocument/2006/relationships/tags" Target="../tags/tag315.xml"/><Relationship Id="rId9" Type="http://schemas.openxmlformats.org/officeDocument/2006/relationships/tags" Target="../tags/tag320.xml"/><Relationship Id="rId14" Type="http://schemas.openxmlformats.org/officeDocument/2006/relationships/image" Target="file:///C:\Users\1V994W2\PycharmProjects\PPT_Background_Generation/pic_temp/1_pic_quater_right_up.png" TargetMode="External"/></Relationships>
</file>

<file path=ppt/slideLayouts/_rels/slideLayout50.xml.rels><?xml version="1.0" encoding="UTF-8" standalone="yes"?>
<Relationships xmlns="http://schemas.openxmlformats.org/package/2006/relationships"><Relationship Id="rId8" Type="http://schemas.openxmlformats.org/officeDocument/2006/relationships/tags" Target="../tags/tag328.xml"/><Relationship Id="rId13" Type="http://schemas.openxmlformats.org/officeDocument/2006/relationships/image" Target="../media/image4.png"/><Relationship Id="rId3" Type="http://schemas.openxmlformats.org/officeDocument/2006/relationships/tags" Target="../tags/tag323.xml"/><Relationship Id="rId7" Type="http://schemas.openxmlformats.org/officeDocument/2006/relationships/tags" Target="../tags/tag327.xml"/><Relationship Id="rId12" Type="http://schemas.openxmlformats.org/officeDocument/2006/relationships/slideMaster" Target="../slideMasters/slideMaster3.xml"/><Relationship Id="rId2" Type="http://schemas.openxmlformats.org/officeDocument/2006/relationships/tags" Target="../tags/tag322.xml"/><Relationship Id="rId16" Type="http://schemas.openxmlformats.org/officeDocument/2006/relationships/image" Target="file:///C:\Users\1V994W2\PycharmProjects\PPT_Background_Generation/pic_temp/1_pic_quater_right_up.png" TargetMode="External"/><Relationship Id="rId1" Type="http://schemas.openxmlformats.org/officeDocument/2006/relationships/tags" Target="../tags/tag321.xml"/><Relationship Id="rId6" Type="http://schemas.openxmlformats.org/officeDocument/2006/relationships/tags" Target="../tags/tag326.xml"/><Relationship Id="rId11" Type="http://schemas.openxmlformats.org/officeDocument/2006/relationships/tags" Target="../tags/tag331.xml"/><Relationship Id="rId5" Type="http://schemas.openxmlformats.org/officeDocument/2006/relationships/tags" Target="../tags/tag325.xml"/><Relationship Id="rId15" Type="http://schemas.openxmlformats.org/officeDocument/2006/relationships/image" Target="../media/image5.png"/><Relationship Id="rId10" Type="http://schemas.openxmlformats.org/officeDocument/2006/relationships/tags" Target="../tags/tag330.xml"/><Relationship Id="rId4" Type="http://schemas.openxmlformats.org/officeDocument/2006/relationships/tags" Target="../tags/tag324.xml"/><Relationship Id="rId9" Type="http://schemas.openxmlformats.org/officeDocument/2006/relationships/tags" Target="../tags/tag329.xml"/><Relationship Id="rId14" Type="http://schemas.openxmlformats.org/officeDocument/2006/relationships/image" Target="file:///C:\Users\1V994W2\PycharmProjects\PPT_Background_Generation/pic_temp/0_pic_quater_left_up.png" TargetMode="External"/></Relationships>
</file>

<file path=ppt/slideLayouts/_rels/slideLayout51.xml.rels><?xml version="1.0" encoding="UTF-8" standalone="yes"?>
<Relationships xmlns="http://schemas.openxmlformats.org/package/2006/relationships"><Relationship Id="rId8" Type="http://schemas.openxmlformats.org/officeDocument/2006/relationships/tags" Target="../tags/tag339.xml"/><Relationship Id="rId13" Type="http://schemas.openxmlformats.org/officeDocument/2006/relationships/image" Target="file:///C:\Users\1V994W2\PycharmProjects\PPT_Background_Generation/pic_temp/1_pic_quater_left_down.png" TargetMode="External"/><Relationship Id="rId3" Type="http://schemas.openxmlformats.org/officeDocument/2006/relationships/tags" Target="../tags/tag334.xml"/><Relationship Id="rId7" Type="http://schemas.openxmlformats.org/officeDocument/2006/relationships/tags" Target="../tags/tag338.xml"/><Relationship Id="rId12" Type="http://schemas.openxmlformats.org/officeDocument/2006/relationships/image" Target="../media/image10.png"/><Relationship Id="rId2" Type="http://schemas.openxmlformats.org/officeDocument/2006/relationships/tags" Target="../tags/tag333.xml"/><Relationship Id="rId1" Type="http://schemas.openxmlformats.org/officeDocument/2006/relationships/tags" Target="../tags/tag332.xml"/><Relationship Id="rId6" Type="http://schemas.openxmlformats.org/officeDocument/2006/relationships/tags" Target="../tags/tag337.xml"/><Relationship Id="rId11" Type="http://schemas.openxmlformats.org/officeDocument/2006/relationships/image" Target="file:///C:\Users\1V994W2\PycharmProjects\PPT_Background_Generation/pic_temp/0_pic_quater_right_down.png" TargetMode="External"/><Relationship Id="rId5" Type="http://schemas.openxmlformats.org/officeDocument/2006/relationships/tags" Target="../tags/tag336.xml"/><Relationship Id="rId10" Type="http://schemas.openxmlformats.org/officeDocument/2006/relationships/image" Target="../media/image9.png"/><Relationship Id="rId4" Type="http://schemas.openxmlformats.org/officeDocument/2006/relationships/tags" Target="../tags/tag335.xml"/><Relationship Id="rId9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 b="0"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  <a:lvl2pPr>
              <a:defRPr>
                <a:latin typeface="华文中宋" panose="02010600040101010101" pitchFamily="2" charset="-122"/>
                <a:ea typeface="华文中宋" panose="02010600040101010101" pitchFamily="2" charset="-122"/>
              </a:defRPr>
            </a:lvl2pPr>
            <a:lvl3pPr>
              <a:defRPr>
                <a:latin typeface="华文中宋" panose="02010600040101010101" pitchFamily="2" charset="-122"/>
                <a:ea typeface="华文中宋" panose="02010600040101010101" pitchFamily="2" charset="-122"/>
              </a:defRPr>
            </a:lvl3pPr>
            <a:lvl4pPr>
              <a:defRPr>
                <a:latin typeface="华文中宋" panose="02010600040101010101" pitchFamily="2" charset="-122"/>
                <a:ea typeface="华文中宋" panose="02010600040101010101" pitchFamily="2" charset="-122"/>
              </a:defRPr>
            </a:lvl4pPr>
            <a:lvl5pPr>
              <a:defRPr>
                <a:latin typeface="华文中宋" panose="02010600040101010101" pitchFamily="2" charset="-122"/>
                <a:ea typeface="华文中宋" panose="02010600040101010101" pitchFamily="2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B582394-EFA7-49E5-B0DB-EC8D603B25E3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  <p:transition spd="med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609600" y="201370"/>
            <a:ext cx="7183315" cy="606669"/>
          </a:xfrm>
        </p:spPr>
        <p:txBody>
          <a:bodyPr/>
          <a:lstStyle>
            <a:lvl1pPr marL="0" indent="0" algn="l">
              <a:buNone/>
              <a:defRPr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dirty="0"/>
              <a:t>标题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79A421C-8500-4C0D-B443-00812B0D31F6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  <p:transition spd="med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574D799-FF2E-4D12-AB0A-3F2A451565ED}" type="slidenum">
              <a:rPr lang="en-US" altLang="zh-CN"/>
              <a:t>‹#›</a:t>
            </a:fld>
            <a:endParaRPr lang="en-US" altLang="zh-CN"/>
          </a:p>
        </p:txBody>
      </p:sp>
      <p:sp>
        <p:nvSpPr>
          <p:cNvPr id="6" name="Rectangle 11"/>
          <p:cNvSpPr>
            <a:spLocks noChangeArrowheads="1"/>
          </p:cNvSpPr>
          <p:nvPr userDrawn="1"/>
        </p:nvSpPr>
        <p:spPr bwMode="gray">
          <a:xfrm>
            <a:off x="408518" y="836613"/>
            <a:ext cx="10968567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endParaRPr kumimoji="1" lang="zh-CN" altLang="zh-CN" sz="2400">
              <a:latin typeface="Tahoma" panose="020B0604030504040204" pitchFamily="34" charset="0"/>
            </a:endParaRPr>
          </a:p>
        </p:txBody>
      </p:sp>
    </p:spTree>
  </p:cSld>
  <p:clrMapOvr>
    <a:masterClrMapping/>
  </p:clrMapOvr>
  <p:transition spd="med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94784" y="1341439"/>
            <a:ext cx="5384800" cy="4784725"/>
          </a:xfrm>
        </p:spPr>
        <p:txBody>
          <a:bodyPr/>
          <a:lstStyle>
            <a:lvl1pPr>
              <a:defRPr sz="2800"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  <a:lvl2pPr>
              <a:defRPr sz="2400">
                <a:latin typeface="华文中宋" panose="02010600040101010101" pitchFamily="2" charset="-122"/>
                <a:ea typeface="华文中宋" panose="02010600040101010101" pitchFamily="2" charset="-122"/>
              </a:defRPr>
            </a:lvl2pPr>
            <a:lvl3pPr>
              <a:defRPr sz="2000">
                <a:latin typeface="华文中宋" panose="02010600040101010101" pitchFamily="2" charset="-122"/>
                <a:ea typeface="华文中宋" panose="02010600040101010101" pitchFamily="2" charset="-122"/>
              </a:defRPr>
            </a:lvl3pPr>
            <a:lvl4pPr>
              <a:defRPr sz="1800">
                <a:latin typeface="华文中宋" panose="02010600040101010101" pitchFamily="2" charset="-122"/>
                <a:ea typeface="华文中宋" panose="02010600040101010101" pitchFamily="2" charset="-122"/>
              </a:defRPr>
            </a:lvl4pPr>
            <a:lvl5pPr>
              <a:defRPr sz="1800">
                <a:latin typeface="华文中宋" panose="02010600040101010101" pitchFamily="2" charset="-122"/>
                <a:ea typeface="华文中宋" panose="02010600040101010101" pitchFamily="2" charset="-122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82784" y="1341439"/>
            <a:ext cx="5384800" cy="4784725"/>
          </a:xfrm>
        </p:spPr>
        <p:txBody>
          <a:bodyPr/>
          <a:lstStyle>
            <a:lvl1pPr>
              <a:defRPr sz="2800"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  <a:lvl2pPr>
              <a:defRPr sz="2400">
                <a:latin typeface="华文中宋" panose="02010600040101010101" pitchFamily="2" charset="-122"/>
                <a:ea typeface="华文中宋" panose="02010600040101010101" pitchFamily="2" charset="-122"/>
              </a:defRPr>
            </a:lvl2pPr>
            <a:lvl3pPr>
              <a:defRPr sz="2000">
                <a:latin typeface="华文中宋" panose="02010600040101010101" pitchFamily="2" charset="-122"/>
                <a:ea typeface="华文中宋" panose="02010600040101010101" pitchFamily="2" charset="-122"/>
              </a:defRPr>
            </a:lvl3pPr>
            <a:lvl4pPr>
              <a:defRPr sz="1800">
                <a:latin typeface="华文中宋" panose="02010600040101010101" pitchFamily="2" charset="-122"/>
                <a:ea typeface="华文中宋" panose="02010600040101010101" pitchFamily="2" charset="-122"/>
              </a:defRPr>
            </a:lvl4pPr>
            <a:lvl5pPr>
              <a:defRPr sz="1800">
                <a:latin typeface="华文中宋" panose="02010600040101010101" pitchFamily="2" charset="-122"/>
                <a:ea typeface="华文中宋" panose="02010600040101010101" pitchFamily="2" charset="-122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1BB1942-4384-4FB3-84BF-A7849187B07B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  <p:transition spd="med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  <a:lvl2pPr>
              <a:defRPr sz="2000">
                <a:latin typeface="华文中宋" panose="02010600040101010101" pitchFamily="2" charset="-122"/>
                <a:ea typeface="华文中宋" panose="02010600040101010101" pitchFamily="2" charset="-122"/>
              </a:defRPr>
            </a:lvl2pPr>
            <a:lvl3pPr>
              <a:defRPr sz="1800">
                <a:latin typeface="华文中宋" panose="02010600040101010101" pitchFamily="2" charset="-122"/>
                <a:ea typeface="华文中宋" panose="02010600040101010101" pitchFamily="2" charset="-122"/>
              </a:defRPr>
            </a:lvl3pPr>
            <a:lvl4pPr>
              <a:defRPr sz="1600">
                <a:latin typeface="华文中宋" panose="02010600040101010101" pitchFamily="2" charset="-122"/>
                <a:ea typeface="华文中宋" panose="02010600040101010101" pitchFamily="2" charset="-122"/>
              </a:defRPr>
            </a:lvl4pPr>
            <a:lvl5pPr>
              <a:defRPr sz="1600">
                <a:latin typeface="华文中宋" panose="02010600040101010101" pitchFamily="2" charset="-122"/>
                <a:ea typeface="华文中宋" panose="02010600040101010101" pitchFamily="2" charset="-122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  <a:lvl2pPr>
              <a:defRPr sz="2000">
                <a:latin typeface="华文中宋" panose="02010600040101010101" pitchFamily="2" charset="-122"/>
                <a:ea typeface="华文中宋" panose="02010600040101010101" pitchFamily="2" charset="-122"/>
              </a:defRPr>
            </a:lvl2pPr>
            <a:lvl3pPr>
              <a:defRPr sz="1800">
                <a:latin typeface="华文中宋" panose="02010600040101010101" pitchFamily="2" charset="-122"/>
                <a:ea typeface="华文中宋" panose="02010600040101010101" pitchFamily="2" charset="-122"/>
              </a:defRPr>
            </a:lvl3pPr>
            <a:lvl4pPr>
              <a:defRPr sz="1600">
                <a:latin typeface="华文中宋" panose="02010600040101010101" pitchFamily="2" charset="-122"/>
                <a:ea typeface="华文中宋" panose="02010600040101010101" pitchFamily="2" charset="-122"/>
              </a:defRPr>
            </a:lvl4pPr>
            <a:lvl5pPr>
              <a:defRPr sz="1600">
                <a:latin typeface="华文中宋" panose="02010600040101010101" pitchFamily="2" charset="-122"/>
                <a:ea typeface="华文中宋" panose="02010600040101010101" pitchFamily="2" charset="-122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ECFA214-70AF-44C0-B078-85282BD1C436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  <p:transition spd="med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A1FED1B-55E4-4322-9869-55FA05D58336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  <p:transition spd="med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42EF195-F8BD-425E-B9D6-B7FCF53F27C5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  <p:transition spd="med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E92041A-AA5B-4EBA-BAC0-B268F3A541A5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  <p:transition spd="med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5D27325-8E44-4E99-A63F-24215627982E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  <p:transition spd="med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557D73D-987F-4815-914B-0B031AF394CE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  <p:transition spd="med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07451" y="346075"/>
            <a:ext cx="2760133" cy="578008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27051" y="346075"/>
            <a:ext cx="8077200" cy="578008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FA4ABC2-FAEB-4D2A-A0E5-215D274876C2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  <p:transition spd="med"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27051" y="346075"/>
            <a:ext cx="10972800" cy="922338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594784" y="1341439"/>
            <a:ext cx="5384800" cy="478472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82784" y="1341439"/>
            <a:ext cx="5384800" cy="478472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F3E9269-C873-41EE-845F-F24E996EE521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  <p:transition spd="med"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27051" y="346075"/>
            <a:ext cx="10972800" cy="922338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594784" y="1341439"/>
            <a:ext cx="5384800" cy="478472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6182784" y="1341438"/>
            <a:ext cx="5384800" cy="231616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6182784" y="3810001"/>
            <a:ext cx="5384800" cy="23161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9E95069-2A23-44B8-B3F1-9DCD2010DBFE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  <p:transition spd="med">
    <p:rand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27051" y="346075"/>
            <a:ext cx="10972800" cy="922338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594784" y="1341439"/>
            <a:ext cx="10972800" cy="4784725"/>
          </a:xfrm>
        </p:spPr>
        <p:txBody>
          <a:bodyPr/>
          <a:lstStyle/>
          <a:p>
            <a:pPr lvl="0"/>
            <a:endParaRPr lang="zh-CN" alt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4D79691-683C-4F5C-94C2-944C7914AA87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  <p:transition spd="med">
    <p:rand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/>
          <p:nvPr userDrawn="1">
            <p:custDataLst>
              <p:tags r:id="rId1"/>
            </p:custDataLst>
          </p:nvPr>
        </p:nvPicPr>
        <p:blipFill>
          <a:blip r:embed="rId8" r:link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ctrTitle" idx="14" hasCustomPrompt="1"/>
            <p:custDataLst>
              <p:tags r:id="rId5"/>
            </p:custDataLst>
          </p:nvPr>
        </p:nvSpPr>
        <p:spPr>
          <a:xfrm>
            <a:off x="6761799" y="2351314"/>
            <a:ext cx="5197972" cy="1333864"/>
          </a:xfrm>
        </p:spPr>
        <p:txBody>
          <a:bodyPr vert="horz" wrap="square" lIns="0" tIns="0" rIns="0" bIns="0" anchor="b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ts val="5400"/>
              <a:buFont typeface="Arial" panose="020B0604020202020204" pitchFamily="34" charset="0"/>
              <a:buNone/>
              <a:defRPr sz="7200" b="0" spc="600">
                <a:solidFill>
                  <a:schemeClr val="tx1"/>
                </a:solidFill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/>
              <a:t>编辑标题</a:t>
            </a:r>
          </a:p>
        </p:txBody>
      </p:sp>
      <p:sp>
        <p:nvSpPr>
          <p:cNvPr id="2" name="副标题 1"/>
          <p:cNvSpPr>
            <a:spLocks noGrp="1"/>
          </p:cNvSpPr>
          <p:nvPr>
            <p:ph type="subTitle" idx="13" hasCustomPrompt="1"/>
            <p:custDataLst>
              <p:tags r:id="rId6"/>
            </p:custDataLst>
          </p:nvPr>
        </p:nvSpPr>
        <p:spPr>
          <a:xfrm>
            <a:off x="6761797" y="3831591"/>
            <a:ext cx="5197971" cy="479152"/>
          </a:xfrm>
        </p:spPr>
        <p:txBody>
          <a:bodyPr vert="horz" wrap="square" lIns="0" tIns="0" rIns="0" bIns="0"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2000"/>
              <a:buFont typeface="Arial" panose="020B0604020202020204" pitchFamily="34" charset="0"/>
              <a:buNone/>
              <a:defRPr sz="2000" b="0" spc="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  <p:transition spd="med">
    <p:random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userDrawn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r:embed="rId22" cstate="email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Oval 7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63867" y="1816314"/>
            <a:ext cx="87979" cy="8797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Oval 8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212112" y="2213632"/>
            <a:ext cx="79464" cy="7946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Oval 9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021967" y="2131330"/>
            <a:ext cx="62436" cy="6243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Oval 10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9424962" y="1129520"/>
            <a:ext cx="34056" cy="4257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Oval 11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9084403" y="1560895"/>
            <a:ext cx="39732" cy="3973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Oval 12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9782548" y="888290"/>
            <a:ext cx="85140" cy="8797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4" name="Oval 13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9961341" y="1359397"/>
            <a:ext cx="150414" cy="14757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" name="Oval 14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634973" y="1742526"/>
            <a:ext cx="113520" cy="12203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" name="Oval 15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822280" y="2100113"/>
            <a:ext cx="59599" cy="5959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7" name="Oval 16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9512939" y="2273229"/>
            <a:ext cx="93655" cy="9365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8" name="Oval 17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9359687" y="2537163"/>
            <a:ext cx="85140" cy="851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9" name="Oval 18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10171352" y="2415128"/>
            <a:ext cx="127710" cy="12203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2"/>
            <p:custDataLst>
              <p:tags r:id="rId1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3"/>
            <p:custDataLst>
              <p:tags r:id="rId1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4"/>
            <p:custDataLst>
              <p:tags r:id="rId1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9801" name="副标题 2"/>
          <p:cNvSpPr>
            <a:spLocks noGrp="1"/>
          </p:cNvSpPr>
          <p:nvPr>
            <p:ph type="subTitle" idx="1" hasCustomPrompt="1"/>
            <p:custDataLst>
              <p:tags r:id="rId17"/>
            </p:custDataLst>
          </p:nvPr>
        </p:nvSpPr>
        <p:spPr>
          <a:xfrm>
            <a:off x="3389630" y="2974340"/>
            <a:ext cx="5378450" cy="507365"/>
          </a:xfrm>
        </p:spPr>
        <p:txBody>
          <a:bodyPr tIns="0" bIns="46800" anchor="t">
            <a:normAutofit/>
          </a:bodyPr>
          <a:lstStyle>
            <a:lvl1pPr marL="0" indent="0" algn="dist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en-US" dirty="0"/>
          </a:p>
        </p:txBody>
      </p:sp>
      <p:sp>
        <p:nvSpPr>
          <p:cNvPr id="9802" name="标题 1"/>
          <p:cNvSpPr>
            <a:spLocks noGrp="1"/>
          </p:cNvSpPr>
          <p:nvPr>
            <p:ph type="ctrTitle" hasCustomPrompt="1"/>
            <p:custDataLst>
              <p:tags r:id="rId18"/>
            </p:custDataLst>
          </p:nvPr>
        </p:nvSpPr>
        <p:spPr>
          <a:xfrm>
            <a:off x="3395345" y="1788160"/>
            <a:ext cx="5401310" cy="1126490"/>
          </a:xfrm>
        </p:spPr>
        <p:txBody>
          <a:bodyPr bIns="0" anchor="b" anchorCtr="0">
            <a:normAutofit/>
          </a:bodyPr>
          <a:lstStyle>
            <a:lvl1pPr algn="dist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2" name="文本占位符 13"/>
          <p:cNvSpPr>
            <a:spLocks noGrp="1"/>
          </p:cNvSpPr>
          <p:nvPr>
            <p:ph type="body" sz="quarter" idx="10" hasCustomPrompt="1"/>
            <p:custDataLst>
              <p:tags r:id="rId19"/>
            </p:custDataLst>
          </p:nvPr>
        </p:nvSpPr>
        <p:spPr>
          <a:xfrm>
            <a:off x="4843911" y="4107023"/>
            <a:ext cx="2492570" cy="432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</p:spPr>
        <p:txBody>
          <a:bodyPr vert="horz" bIns="46800" anchor="ctr">
            <a:norm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CN" altLang="en-US" dirty="0"/>
              <a:t>编辑文本</a:t>
            </a:r>
            <a:endParaRPr lang="en-US" altLang="zh-CN" dirty="0"/>
          </a:p>
        </p:txBody>
      </p:sp>
      <p:sp>
        <p:nvSpPr>
          <p:cNvPr id="13" name="文本占位符 13"/>
          <p:cNvSpPr>
            <a:spLocks noGrp="1"/>
          </p:cNvSpPr>
          <p:nvPr>
            <p:ph type="body" sz="quarter" idx="11" hasCustomPrompt="1"/>
            <p:custDataLst>
              <p:tags r:id="rId20"/>
            </p:custDataLst>
          </p:nvPr>
        </p:nvSpPr>
        <p:spPr>
          <a:xfrm>
            <a:off x="4843911" y="4668239"/>
            <a:ext cx="2492570" cy="432000"/>
          </a:xfrm>
        </p:spPr>
        <p:txBody>
          <a:bodyPr vert="horz" bIns="46800" anchor="ctr">
            <a:normAutofit/>
          </a:bodyPr>
          <a:lstStyle>
            <a:lvl1pPr marL="0" indent="0" algn="ctr"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CN" altLang="en-US" dirty="0"/>
              <a:t>编辑文本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>
            <p:custDataLst>
              <p:tags r:id="rId1"/>
            </p:custDataLst>
          </p:nvPr>
        </p:nvGrpSpPr>
        <p:grpSpPr>
          <a:xfrm>
            <a:off x="191060" y="4818743"/>
            <a:ext cx="789319" cy="1465942"/>
            <a:chOff x="2592136" y="4807149"/>
            <a:chExt cx="1277095" cy="1734013"/>
          </a:xfrm>
        </p:grpSpPr>
        <p:sp>
          <p:nvSpPr>
            <p:cNvPr id="8" name="Oval 7"/>
            <p:cNvSpPr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2734036" y="5735173"/>
              <a:ext cx="87979" cy="8797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Oval 8"/>
            <p:cNvSpPr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2782281" y="6132491"/>
              <a:ext cx="79464" cy="7946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Oval 9"/>
            <p:cNvSpPr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2592136" y="6050189"/>
              <a:ext cx="62436" cy="6243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Oval 10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2995131" y="5048379"/>
              <a:ext cx="34056" cy="42571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Oval 11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2654572" y="5479754"/>
              <a:ext cx="39732" cy="3973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Oval 12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3352717" y="4807149"/>
              <a:ext cx="85140" cy="8797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Oval 13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3531510" y="5278256"/>
              <a:ext cx="150414" cy="14757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Oval 14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205142" y="5661385"/>
              <a:ext cx="113520" cy="122034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Oval 15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3392449" y="6018972"/>
              <a:ext cx="59599" cy="5959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Oval 16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3083108" y="6192088"/>
              <a:ext cx="93655" cy="93655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Oval 17"/>
            <p:cNvSpPr>
              <a:spLocks noChangeArrowheads="1"/>
            </p:cNvSpPr>
            <p:nvPr>
              <p:custDataLst>
                <p:tags r:id="rId30"/>
              </p:custDataLst>
            </p:nvPr>
          </p:nvSpPr>
          <p:spPr bwMode="auto">
            <a:xfrm>
              <a:off x="2929856" y="6456022"/>
              <a:ext cx="85140" cy="8514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Oval 18"/>
            <p:cNvSpPr>
              <a:spLocks noChangeArrowheads="1"/>
            </p:cNvSpPr>
            <p:nvPr>
              <p:custDataLst>
                <p:tags r:id="rId31"/>
              </p:custDataLst>
            </p:nvPr>
          </p:nvSpPr>
          <p:spPr bwMode="auto">
            <a:xfrm>
              <a:off x="3741521" y="6333987"/>
              <a:ext cx="127710" cy="12203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0" name="组合 19"/>
          <p:cNvGrpSpPr/>
          <p:nvPr>
            <p:custDataLst>
              <p:tags r:id="rId2"/>
            </p:custDataLst>
          </p:nvPr>
        </p:nvGrpSpPr>
        <p:grpSpPr>
          <a:xfrm>
            <a:off x="10270194" y="1962349"/>
            <a:ext cx="1277095" cy="1734013"/>
            <a:chOff x="9689623" y="2151035"/>
            <a:chExt cx="1277095" cy="1734013"/>
          </a:xfrm>
        </p:grpSpPr>
        <p:sp>
          <p:nvSpPr>
            <p:cNvPr id="21" name="Oval 7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9831523" y="3079059"/>
              <a:ext cx="87979" cy="8797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Oval 8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9879768" y="3476377"/>
              <a:ext cx="79464" cy="7946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Oval 9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9689623" y="3394075"/>
              <a:ext cx="62436" cy="6243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Oval 10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10092618" y="2392265"/>
              <a:ext cx="34056" cy="42571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Oval 11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9752059" y="2823640"/>
              <a:ext cx="39732" cy="3973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Oval 12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10450204" y="2151035"/>
              <a:ext cx="85140" cy="8797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Oval 13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10628997" y="2622142"/>
              <a:ext cx="150414" cy="14757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Oval 14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10302629" y="3005271"/>
              <a:ext cx="113520" cy="122034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Oval 15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10489936" y="3362858"/>
              <a:ext cx="59599" cy="5959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Oval 16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10180595" y="3535974"/>
              <a:ext cx="93655" cy="93655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Oval 17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10027343" y="3799908"/>
              <a:ext cx="85140" cy="8514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Oval 18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10839008" y="3677873"/>
              <a:ext cx="127710" cy="12203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userDrawn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r:embed="rId9" cstate="email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669925" y="1130300"/>
            <a:ext cx="10850563" cy="5006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/>
          </a:p>
        </p:txBody>
      </p:sp>
      <p:sp>
        <p:nvSpPr>
          <p:cNvPr id="20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3550714" y="3195553"/>
            <a:ext cx="5419185" cy="844550"/>
          </a:xfrm>
        </p:spPr>
        <p:txBody>
          <a:bodyPr lIns="90000" tIns="46800" bIns="46800" anchor="b">
            <a:normAutofit/>
          </a:bodyPr>
          <a:lstStyle>
            <a:lvl1pPr algn="ctr">
              <a:defRPr sz="48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21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3550714" y="4125753"/>
            <a:ext cx="5419185" cy="1188885"/>
          </a:xfrm>
        </p:spPr>
        <p:txBody>
          <a:bodyPr lIns="90000" tIns="46800" bIns="46800" anchor="t"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2024/2/29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indent="0" eaLnBrk="1" fontAlgn="auto" latinLnBrk="0" hangingPunct="1"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indent="0" eaLnBrk="1" fontAlgn="auto" latinLnBrk="0" hangingPunct="1"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indent="0" eaLnBrk="1" fontAlgn="auto" latinLnBrk="0" hangingPunct="1"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indent="0" eaLnBrk="1" fontAlgn="auto" latinLnBrk="0" hangingPunct="1"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r:embed="rId7" cstate="email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3091544" y="2638199"/>
            <a:ext cx="6008914" cy="1788658"/>
          </a:xfrm>
        </p:spPr>
        <p:txBody>
          <a:bodyPr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9600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: 形状 4"/>
          <p:cNvSpPr/>
          <p:nvPr userDrawn="1">
            <p:custDataLst>
              <p:tags r:id="rId1"/>
            </p:custDataLst>
          </p:nvPr>
        </p:nvSpPr>
        <p:spPr>
          <a:xfrm rot="16200000">
            <a:off x="-634365" y="5344160"/>
            <a:ext cx="2199640" cy="828040"/>
          </a:xfrm>
          <a:custGeom>
            <a:avLst/>
            <a:gdLst>
              <a:gd name="connsiteX0" fmla="*/ 0 w 3299658"/>
              <a:gd name="connsiteY0" fmla="*/ 269299 h 1077196"/>
              <a:gd name="connsiteX1" fmla="*/ 2761060 w 3299658"/>
              <a:gd name="connsiteY1" fmla="*/ 269299 h 1077196"/>
              <a:gd name="connsiteX2" fmla="*/ 2761060 w 3299658"/>
              <a:gd name="connsiteY2" fmla="*/ 0 h 1077196"/>
              <a:gd name="connsiteX3" fmla="*/ 3299658 w 3299658"/>
              <a:gd name="connsiteY3" fmla="*/ 538598 h 1077196"/>
              <a:gd name="connsiteX4" fmla="*/ 2761060 w 3299658"/>
              <a:gd name="connsiteY4" fmla="*/ 1077196 h 1077196"/>
              <a:gd name="connsiteX5" fmla="*/ 2761060 w 3299658"/>
              <a:gd name="connsiteY5" fmla="*/ 807897 h 1077196"/>
              <a:gd name="connsiteX6" fmla="*/ 0 w 3299658"/>
              <a:gd name="connsiteY6" fmla="*/ 807897 h 1077196"/>
              <a:gd name="connsiteX7" fmla="*/ 0 w 3299658"/>
              <a:gd name="connsiteY7" fmla="*/ 269299 h 1077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99658" h="1077196">
                <a:moveTo>
                  <a:pt x="0" y="269299"/>
                </a:moveTo>
                <a:lnTo>
                  <a:pt x="2761060" y="269299"/>
                </a:lnTo>
                <a:lnTo>
                  <a:pt x="2761060" y="0"/>
                </a:lnTo>
                <a:lnTo>
                  <a:pt x="3299658" y="538598"/>
                </a:lnTo>
                <a:lnTo>
                  <a:pt x="2761060" y="1077196"/>
                </a:lnTo>
                <a:lnTo>
                  <a:pt x="2761060" y="807897"/>
                </a:lnTo>
                <a:lnTo>
                  <a:pt x="0" y="807897"/>
                </a:lnTo>
                <a:lnTo>
                  <a:pt x="0" y="269299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010" tIns="349309" rIns="523299" bIns="440304" numCol="1" spcCol="1270" anchor="ctr" anchorCtr="0">
            <a:noAutofit/>
          </a:bodyPr>
          <a:lstStyle/>
          <a:p>
            <a:pPr marL="0" lvl="0" indent="0" algn="l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100" kern="1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3" name="组合 22"/>
          <p:cNvGrpSpPr/>
          <p:nvPr userDrawn="1">
            <p:custDataLst>
              <p:tags r:id="rId2"/>
            </p:custDataLst>
          </p:nvPr>
        </p:nvGrpSpPr>
        <p:grpSpPr>
          <a:xfrm>
            <a:off x="11635058" y="253144"/>
            <a:ext cx="420495" cy="269282"/>
            <a:chOff x="11382102" y="604536"/>
            <a:chExt cx="420495" cy="269282"/>
          </a:xfrm>
        </p:grpSpPr>
        <p:sp>
          <p:nvSpPr>
            <p:cNvPr id="28" name="Line 16"/>
            <p:cNvSpPr>
              <a:spLocks noChangeShapeType="1"/>
            </p:cNvSpPr>
            <p:nvPr>
              <p:custDataLst>
                <p:tags r:id="rId7"/>
              </p:custDataLst>
            </p:nvPr>
          </p:nvSpPr>
          <p:spPr bwMode="auto">
            <a:xfrm flipH="1">
              <a:off x="11382102" y="604536"/>
              <a:ext cx="420495" cy="0"/>
            </a:xfrm>
            <a:prstGeom prst="line">
              <a:avLst/>
            </a:prstGeom>
            <a:noFill/>
            <a:ln w="38100" cap="flat">
              <a:solidFill>
                <a:sysClr val="window" lastClr="FFFFFF">
                  <a:lumMod val="85000"/>
                </a:sys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Line 17"/>
            <p:cNvSpPr>
              <a:spLocks noChangeShapeType="1"/>
            </p:cNvSpPr>
            <p:nvPr>
              <p:custDataLst>
                <p:tags r:id="rId8"/>
              </p:custDataLst>
            </p:nvPr>
          </p:nvSpPr>
          <p:spPr bwMode="auto">
            <a:xfrm flipH="1">
              <a:off x="11608525" y="739177"/>
              <a:ext cx="194072" cy="0"/>
            </a:xfrm>
            <a:prstGeom prst="line">
              <a:avLst/>
            </a:prstGeom>
            <a:noFill/>
            <a:ln w="38100" cap="flat">
              <a:solidFill>
                <a:sysClr val="window" lastClr="FFFFFF">
                  <a:lumMod val="85000"/>
                </a:sys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Line 18"/>
            <p:cNvSpPr>
              <a:spLocks noChangeShapeType="1"/>
            </p:cNvSpPr>
            <p:nvPr>
              <p:custDataLst>
                <p:tags r:id="rId9"/>
              </p:custDataLst>
            </p:nvPr>
          </p:nvSpPr>
          <p:spPr bwMode="auto">
            <a:xfrm flipH="1">
              <a:off x="11500972" y="873818"/>
              <a:ext cx="301625" cy="0"/>
            </a:xfrm>
            <a:prstGeom prst="line">
              <a:avLst/>
            </a:prstGeom>
            <a:noFill/>
            <a:ln w="38100" cap="flat">
              <a:solidFill>
                <a:sysClr val="window" lastClr="FFFFFF">
                  <a:lumMod val="85000"/>
                </a:sys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r:embed="rId9" cstate="email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: 形状 4"/>
          <p:cNvSpPr/>
          <p:nvPr userDrawn="1">
            <p:custDataLst>
              <p:tags r:id="rId1"/>
            </p:custDataLst>
          </p:nvPr>
        </p:nvSpPr>
        <p:spPr>
          <a:xfrm rot="16200000">
            <a:off x="10678160" y="5344160"/>
            <a:ext cx="2199640" cy="828040"/>
          </a:xfrm>
          <a:custGeom>
            <a:avLst/>
            <a:gdLst>
              <a:gd name="connsiteX0" fmla="*/ 0 w 3299658"/>
              <a:gd name="connsiteY0" fmla="*/ 269299 h 1077196"/>
              <a:gd name="connsiteX1" fmla="*/ 2761060 w 3299658"/>
              <a:gd name="connsiteY1" fmla="*/ 269299 h 1077196"/>
              <a:gd name="connsiteX2" fmla="*/ 2761060 w 3299658"/>
              <a:gd name="connsiteY2" fmla="*/ 0 h 1077196"/>
              <a:gd name="connsiteX3" fmla="*/ 3299658 w 3299658"/>
              <a:gd name="connsiteY3" fmla="*/ 538598 h 1077196"/>
              <a:gd name="connsiteX4" fmla="*/ 2761060 w 3299658"/>
              <a:gd name="connsiteY4" fmla="*/ 1077196 h 1077196"/>
              <a:gd name="connsiteX5" fmla="*/ 2761060 w 3299658"/>
              <a:gd name="connsiteY5" fmla="*/ 807897 h 1077196"/>
              <a:gd name="connsiteX6" fmla="*/ 0 w 3299658"/>
              <a:gd name="connsiteY6" fmla="*/ 807897 h 1077196"/>
              <a:gd name="connsiteX7" fmla="*/ 0 w 3299658"/>
              <a:gd name="connsiteY7" fmla="*/ 269299 h 1077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99658" h="1077196">
                <a:moveTo>
                  <a:pt x="0" y="269299"/>
                </a:moveTo>
                <a:lnTo>
                  <a:pt x="2761060" y="269299"/>
                </a:lnTo>
                <a:lnTo>
                  <a:pt x="2761060" y="0"/>
                </a:lnTo>
                <a:lnTo>
                  <a:pt x="3299658" y="538598"/>
                </a:lnTo>
                <a:lnTo>
                  <a:pt x="2761060" y="1077196"/>
                </a:lnTo>
                <a:lnTo>
                  <a:pt x="2761060" y="807897"/>
                </a:lnTo>
                <a:lnTo>
                  <a:pt x="0" y="807897"/>
                </a:lnTo>
                <a:lnTo>
                  <a:pt x="0" y="269299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010" tIns="349309" rIns="523299" bIns="440304" numCol="1" spcCol="1270" anchor="ctr" anchorCtr="0">
            <a:noAutofit/>
          </a:bodyPr>
          <a:lstStyle/>
          <a:p>
            <a:pPr marL="0" lvl="0" indent="0" algn="l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100" kern="1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dirty="0">
              <a:sym typeface="+mn-ea"/>
            </a:endParaRPr>
          </a:p>
        </p:txBody>
      </p:sp>
      <p:grpSp>
        <p:nvGrpSpPr>
          <p:cNvPr id="23" name="组合 22"/>
          <p:cNvGrpSpPr/>
          <p:nvPr userDrawn="1">
            <p:custDataLst>
              <p:tags r:id="rId3"/>
            </p:custDataLst>
          </p:nvPr>
        </p:nvGrpSpPr>
        <p:grpSpPr>
          <a:xfrm flipH="1">
            <a:off x="162513" y="206154"/>
            <a:ext cx="420495" cy="269282"/>
            <a:chOff x="11382102" y="604536"/>
            <a:chExt cx="420495" cy="269282"/>
          </a:xfrm>
        </p:grpSpPr>
        <p:sp>
          <p:nvSpPr>
            <p:cNvPr id="28" name="Line 16"/>
            <p:cNvSpPr>
              <a:spLocks noChangeShapeType="1"/>
            </p:cNvSpPr>
            <p:nvPr>
              <p:custDataLst>
                <p:tags r:id="rId10"/>
              </p:custDataLst>
            </p:nvPr>
          </p:nvSpPr>
          <p:spPr bwMode="auto">
            <a:xfrm flipH="1">
              <a:off x="11382102" y="604536"/>
              <a:ext cx="420495" cy="0"/>
            </a:xfrm>
            <a:prstGeom prst="line">
              <a:avLst/>
            </a:prstGeom>
            <a:noFill/>
            <a:ln w="38100" cap="flat">
              <a:solidFill>
                <a:sysClr val="window" lastClr="FFFFFF">
                  <a:lumMod val="85000"/>
                </a:sys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Line 17"/>
            <p:cNvSpPr>
              <a:spLocks noChangeShapeType="1"/>
            </p:cNvSpPr>
            <p:nvPr>
              <p:custDataLst>
                <p:tags r:id="rId11"/>
              </p:custDataLst>
            </p:nvPr>
          </p:nvSpPr>
          <p:spPr bwMode="auto">
            <a:xfrm flipH="1">
              <a:off x="11608525" y="739177"/>
              <a:ext cx="194072" cy="0"/>
            </a:xfrm>
            <a:prstGeom prst="line">
              <a:avLst/>
            </a:prstGeom>
            <a:noFill/>
            <a:ln w="38100" cap="flat">
              <a:solidFill>
                <a:sysClr val="window" lastClr="FFFFFF">
                  <a:lumMod val="85000"/>
                </a:sys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Line 18"/>
            <p:cNvSpPr>
              <a:spLocks noChangeShapeType="1"/>
            </p:cNvSpPr>
            <p:nvPr>
              <p:custDataLst>
                <p:tags r:id="rId12"/>
              </p:custDataLst>
            </p:nvPr>
          </p:nvSpPr>
          <p:spPr bwMode="auto">
            <a:xfrm flipH="1">
              <a:off x="11500972" y="873818"/>
              <a:ext cx="301625" cy="0"/>
            </a:xfrm>
            <a:prstGeom prst="line">
              <a:avLst/>
            </a:prstGeom>
            <a:noFill/>
            <a:ln w="38100" cap="flat">
              <a:solidFill>
                <a:sysClr val="window" lastClr="FFFFFF">
                  <a:lumMod val="85000"/>
                </a:sys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6" name="任意多边形: 形状 4"/>
          <p:cNvSpPr/>
          <p:nvPr userDrawn="1">
            <p:custDataLst>
              <p:tags r:id="rId2"/>
            </p:custDataLst>
          </p:nvPr>
        </p:nvSpPr>
        <p:spPr>
          <a:xfrm rot="16200000">
            <a:off x="-685800" y="5344160"/>
            <a:ext cx="2199640" cy="828040"/>
          </a:xfrm>
          <a:custGeom>
            <a:avLst/>
            <a:gdLst>
              <a:gd name="connsiteX0" fmla="*/ 0 w 3299658"/>
              <a:gd name="connsiteY0" fmla="*/ 269299 h 1077196"/>
              <a:gd name="connsiteX1" fmla="*/ 2761060 w 3299658"/>
              <a:gd name="connsiteY1" fmla="*/ 269299 h 1077196"/>
              <a:gd name="connsiteX2" fmla="*/ 2761060 w 3299658"/>
              <a:gd name="connsiteY2" fmla="*/ 0 h 1077196"/>
              <a:gd name="connsiteX3" fmla="*/ 3299658 w 3299658"/>
              <a:gd name="connsiteY3" fmla="*/ 538598 h 1077196"/>
              <a:gd name="connsiteX4" fmla="*/ 2761060 w 3299658"/>
              <a:gd name="connsiteY4" fmla="*/ 1077196 h 1077196"/>
              <a:gd name="connsiteX5" fmla="*/ 2761060 w 3299658"/>
              <a:gd name="connsiteY5" fmla="*/ 807897 h 1077196"/>
              <a:gd name="connsiteX6" fmla="*/ 0 w 3299658"/>
              <a:gd name="connsiteY6" fmla="*/ 807897 h 1077196"/>
              <a:gd name="connsiteX7" fmla="*/ 0 w 3299658"/>
              <a:gd name="connsiteY7" fmla="*/ 269299 h 1077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99658" h="1077196">
                <a:moveTo>
                  <a:pt x="0" y="269299"/>
                </a:moveTo>
                <a:lnTo>
                  <a:pt x="2761060" y="269299"/>
                </a:lnTo>
                <a:lnTo>
                  <a:pt x="2761060" y="0"/>
                </a:lnTo>
                <a:lnTo>
                  <a:pt x="3299658" y="538598"/>
                </a:lnTo>
                <a:lnTo>
                  <a:pt x="2761060" y="1077196"/>
                </a:lnTo>
                <a:lnTo>
                  <a:pt x="2761060" y="807897"/>
                </a:lnTo>
                <a:lnTo>
                  <a:pt x="0" y="807897"/>
                </a:lnTo>
                <a:lnTo>
                  <a:pt x="0" y="269299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010" tIns="349309" rIns="523299" bIns="440304" numCol="1" spcCol="1270" anchor="ctr" anchorCtr="0">
            <a:noAutofit/>
          </a:bodyPr>
          <a:lstStyle/>
          <a:p>
            <a:pPr marL="0" lvl="0" indent="0" algn="l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100" kern="1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3" name="组合 22"/>
          <p:cNvGrpSpPr/>
          <p:nvPr userDrawn="1">
            <p:custDataLst>
              <p:tags r:id="rId3"/>
            </p:custDataLst>
          </p:nvPr>
        </p:nvGrpSpPr>
        <p:grpSpPr>
          <a:xfrm>
            <a:off x="11635058" y="253144"/>
            <a:ext cx="420495" cy="269282"/>
            <a:chOff x="11382102" y="604536"/>
            <a:chExt cx="420495" cy="269282"/>
          </a:xfrm>
        </p:grpSpPr>
        <p:sp>
          <p:nvSpPr>
            <p:cNvPr id="28" name="Line 16"/>
            <p:cNvSpPr>
              <a:spLocks noChangeShapeType="1"/>
            </p:cNvSpPr>
            <p:nvPr>
              <p:custDataLst>
                <p:tags r:id="rId10"/>
              </p:custDataLst>
            </p:nvPr>
          </p:nvSpPr>
          <p:spPr bwMode="auto">
            <a:xfrm flipH="1">
              <a:off x="11382102" y="604536"/>
              <a:ext cx="420495" cy="0"/>
            </a:xfrm>
            <a:prstGeom prst="line">
              <a:avLst/>
            </a:prstGeom>
            <a:noFill/>
            <a:ln w="38100" cap="flat">
              <a:solidFill>
                <a:sysClr val="window" lastClr="FFFFFF">
                  <a:lumMod val="85000"/>
                </a:sys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Line 17"/>
            <p:cNvSpPr>
              <a:spLocks noChangeShapeType="1"/>
            </p:cNvSpPr>
            <p:nvPr>
              <p:custDataLst>
                <p:tags r:id="rId11"/>
              </p:custDataLst>
            </p:nvPr>
          </p:nvSpPr>
          <p:spPr bwMode="auto">
            <a:xfrm flipH="1">
              <a:off x="11608525" y="739177"/>
              <a:ext cx="194072" cy="0"/>
            </a:xfrm>
            <a:prstGeom prst="line">
              <a:avLst/>
            </a:prstGeom>
            <a:noFill/>
            <a:ln w="38100" cap="flat">
              <a:solidFill>
                <a:sysClr val="window" lastClr="FFFFFF">
                  <a:lumMod val="85000"/>
                </a:sys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Line 18"/>
            <p:cNvSpPr>
              <a:spLocks noChangeShapeType="1"/>
            </p:cNvSpPr>
            <p:nvPr>
              <p:custDataLst>
                <p:tags r:id="rId12"/>
              </p:custDataLst>
            </p:nvPr>
          </p:nvSpPr>
          <p:spPr bwMode="auto">
            <a:xfrm flipH="1">
              <a:off x="11500972" y="873818"/>
              <a:ext cx="301625" cy="0"/>
            </a:xfrm>
            <a:prstGeom prst="line">
              <a:avLst/>
            </a:prstGeom>
            <a:noFill/>
            <a:ln w="38100" cap="flat">
              <a:solidFill>
                <a:sysClr val="window" lastClr="FFFFFF">
                  <a:lumMod val="85000"/>
                </a:sys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: 形状 4"/>
          <p:cNvSpPr/>
          <p:nvPr userDrawn="1">
            <p:custDataLst>
              <p:tags r:id="rId1"/>
            </p:custDataLst>
          </p:nvPr>
        </p:nvSpPr>
        <p:spPr>
          <a:xfrm rot="5400000">
            <a:off x="-685800" y="685800"/>
            <a:ext cx="2199640" cy="828040"/>
          </a:xfrm>
          <a:custGeom>
            <a:avLst/>
            <a:gdLst>
              <a:gd name="connsiteX0" fmla="*/ 0 w 3299658"/>
              <a:gd name="connsiteY0" fmla="*/ 269299 h 1077196"/>
              <a:gd name="connsiteX1" fmla="*/ 2761060 w 3299658"/>
              <a:gd name="connsiteY1" fmla="*/ 269299 h 1077196"/>
              <a:gd name="connsiteX2" fmla="*/ 2761060 w 3299658"/>
              <a:gd name="connsiteY2" fmla="*/ 0 h 1077196"/>
              <a:gd name="connsiteX3" fmla="*/ 3299658 w 3299658"/>
              <a:gd name="connsiteY3" fmla="*/ 538598 h 1077196"/>
              <a:gd name="connsiteX4" fmla="*/ 2761060 w 3299658"/>
              <a:gd name="connsiteY4" fmla="*/ 1077196 h 1077196"/>
              <a:gd name="connsiteX5" fmla="*/ 2761060 w 3299658"/>
              <a:gd name="connsiteY5" fmla="*/ 807897 h 1077196"/>
              <a:gd name="connsiteX6" fmla="*/ 0 w 3299658"/>
              <a:gd name="connsiteY6" fmla="*/ 807897 h 1077196"/>
              <a:gd name="connsiteX7" fmla="*/ 0 w 3299658"/>
              <a:gd name="connsiteY7" fmla="*/ 269299 h 1077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99658" h="1077196">
                <a:moveTo>
                  <a:pt x="0" y="269299"/>
                </a:moveTo>
                <a:lnTo>
                  <a:pt x="2761060" y="269299"/>
                </a:lnTo>
                <a:lnTo>
                  <a:pt x="2761060" y="0"/>
                </a:lnTo>
                <a:lnTo>
                  <a:pt x="3299658" y="538598"/>
                </a:lnTo>
                <a:lnTo>
                  <a:pt x="2761060" y="1077196"/>
                </a:lnTo>
                <a:lnTo>
                  <a:pt x="2761060" y="807897"/>
                </a:lnTo>
                <a:lnTo>
                  <a:pt x="0" y="807897"/>
                </a:lnTo>
                <a:lnTo>
                  <a:pt x="0" y="269299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010" tIns="349309" rIns="523299" bIns="440304" numCol="1" spcCol="1270" anchor="ctr" anchorCtr="0">
            <a:noAutofit/>
          </a:bodyPr>
          <a:lstStyle/>
          <a:p>
            <a:pPr marL="0" lvl="0" indent="0" algn="l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100" kern="1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grpSp>
        <p:nvGrpSpPr>
          <p:cNvPr id="23" name="组合 22"/>
          <p:cNvGrpSpPr/>
          <p:nvPr userDrawn="1">
            <p:custDataLst>
              <p:tags r:id="rId3"/>
            </p:custDataLst>
          </p:nvPr>
        </p:nvGrpSpPr>
        <p:grpSpPr>
          <a:xfrm>
            <a:off x="11691573" y="6434234"/>
            <a:ext cx="420495" cy="269282"/>
            <a:chOff x="11382102" y="604536"/>
            <a:chExt cx="420495" cy="269282"/>
          </a:xfrm>
        </p:grpSpPr>
        <p:sp>
          <p:nvSpPr>
            <p:cNvPr id="28" name="Line 16"/>
            <p:cNvSpPr>
              <a:spLocks noChangeShapeType="1"/>
            </p:cNvSpPr>
            <p:nvPr>
              <p:custDataLst>
                <p:tags r:id="rId10"/>
              </p:custDataLst>
            </p:nvPr>
          </p:nvSpPr>
          <p:spPr bwMode="auto">
            <a:xfrm flipH="1">
              <a:off x="11382102" y="604536"/>
              <a:ext cx="420495" cy="0"/>
            </a:xfrm>
            <a:prstGeom prst="line">
              <a:avLst/>
            </a:prstGeom>
            <a:noFill/>
            <a:ln w="38100" cap="flat">
              <a:solidFill>
                <a:sysClr val="window" lastClr="FFFFFF">
                  <a:lumMod val="85000"/>
                </a:sys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Line 17"/>
            <p:cNvSpPr>
              <a:spLocks noChangeShapeType="1"/>
            </p:cNvSpPr>
            <p:nvPr>
              <p:custDataLst>
                <p:tags r:id="rId11"/>
              </p:custDataLst>
            </p:nvPr>
          </p:nvSpPr>
          <p:spPr bwMode="auto">
            <a:xfrm flipH="1">
              <a:off x="11608525" y="739177"/>
              <a:ext cx="194072" cy="0"/>
            </a:xfrm>
            <a:prstGeom prst="line">
              <a:avLst/>
            </a:prstGeom>
            <a:noFill/>
            <a:ln w="38100" cap="flat">
              <a:solidFill>
                <a:sysClr val="window" lastClr="FFFFFF">
                  <a:lumMod val="85000"/>
                </a:sys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Line 18"/>
            <p:cNvSpPr>
              <a:spLocks noChangeShapeType="1"/>
            </p:cNvSpPr>
            <p:nvPr>
              <p:custDataLst>
                <p:tags r:id="rId12"/>
              </p:custDataLst>
            </p:nvPr>
          </p:nvSpPr>
          <p:spPr bwMode="auto">
            <a:xfrm flipH="1">
              <a:off x="11500972" y="873818"/>
              <a:ext cx="301625" cy="0"/>
            </a:xfrm>
            <a:prstGeom prst="line">
              <a:avLst/>
            </a:prstGeom>
            <a:noFill/>
            <a:ln w="38100" cap="flat">
              <a:solidFill>
                <a:sysClr val="window" lastClr="FFFFFF">
                  <a:lumMod val="85000"/>
                </a:sys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9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: 形状 4"/>
          <p:cNvSpPr/>
          <p:nvPr userDrawn="1">
            <p:custDataLst>
              <p:tags r:id="rId1"/>
            </p:custDataLst>
          </p:nvPr>
        </p:nvSpPr>
        <p:spPr>
          <a:xfrm rot="16200000">
            <a:off x="10745470" y="5344160"/>
            <a:ext cx="2199640" cy="828040"/>
          </a:xfrm>
          <a:custGeom>
            <a:avLst/>
            <a:gdLst>
              <a:gd name="connsiteX0" fmla="*/ 0 w 3299658"/>
              <a:gd name="connsiteY0" fmla="*/ 269299 h 1077196"/>
              <a:gd name="connsiteX1" fmla="*/ 2761060 w 3299658"/>
              <a:gd name="connsiteY1" fmla="*/ 269299 h 1077196"/>
              <a:gd name="connsiteX2" fmla="*/ 2761060 w 3299658"/>
              <a:gd name="connsiteY2" fmla="*/ 0 h 1077196"/>
              <a:gd name="connsiteX3" fmla="*/ 3299658 w 3299658"/>
              <a:gd name="connsiteY3" fmla="*/ 538598 h 1077196"/>
              <a:gd name="connsiteX4" fmla="*/ 2761060 w 3299658"/>
              <a:gd name="connsiteY4" fmla="*/ 1077196 h 1077196"/>
              <a:gd name="connsiteX5" fmla="*/ 2761060 w 3299658"/>
              <a:gd name="connsiteY5" fmla="*/ 807897 h 1077196"/>
              <a:gd name="connsiteX6" fmla="*/ 0 w 3299658"/>
              <a:gd name="connsiteY6" fmla="*/ 807897 h 1077196"/>
              <a:gd name="connsiteX7" fmla="*/ 0 w 3299658"/>
              <a:gd name="connsiteY7" fmla="*/ 269299 h 1077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99658" h="1077196">
                <a:moveTo>
                  <a:pt x="0" y="269299"/>
                </a:moveTo>
                <a:lnTo>
                  <a:pt x="2761060" y="269299"/>
                </a:lnTo>
                <a:lnTo>
                  <a:pt x="2761060" y="0"/>
                </a:lnTo>
                <a:lnTo>
                  <a:pt x="3299658" y="538598"/>
                </a:lnTo>
                <a:lnTo>
                  <a:pt x="2761060" y="1077196"/>
                </a:lnTo>
                <a:lnTo>
                  <a:pt x="2761060" y="807897"/>
                </a:lnTo>
                <a:lnTo>
                  <a:pt x="0" y="807897"/>
                </a:lnTo>
                <a:lnTo>
                  <a:pt x="0" y="269299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010" tIns="349309" rIns="523299" bIns="440304" numCol="1" spcCol="1270" anchor="ctr" anchorCtr="0">
            <a:noAutofit/>
          </a:bodyPr>
          <a:lstStyle/>
          <a:p>
            <a:pPr marL="0" lvl="0" indent="0" algn="l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100" kern="1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r:embed="rId26" cstate="email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8" name="任意多边形: 形状 4"/>
          <p:cNvSpPr/>
          <p:nvPr userDrawn="1">
            <p:custDataLst>
              <p:tags r:id="rId4"/>
            </p:custDataLst>
          </p:nvPr>
        </p:nvSpPr>
        <p:spPr>
          <a:xfrm rot="16200000">
            <a:off x="-634365" y="5344160"/>
            <a:ext cx="2199640" cy="828040"/>
          </a:xfrm>
          <a:custGeom>
            <a:avLst/>
            <a:gdLst>
              <a:gd name="connsiteX0" fmla="*/ 0 w 3299658"/>
              <a:gd name="connsiteY0" fmla="*/ 269299 h 1077196"/>
              <a:gd name="connsiteX1" fmla="*/ 2761060 w 3299658"/>
              <a:gd name="connsiteY1" fmla="*/ 269299 h 1077196"/>
              <a:gd name="connsiteX2" fmla="*/ 2761060 w 3299658"/>
              <a:gd name="connsiteY2" fmla="*/ 0 h 1077196"/>
              <a:gd name="connsiteX3" fmla="*/ 3299658 w 3299658"/>
              <a:gd name="connsiteY3" fmla="*/ 538598 h 1077196"/>
              <a:gd name="connsiteX4" fmla="*/ 2761060 w 3299658"/>
              <a:gd name="connsiteY4" fmla="*/ 1077196 h 1077196"/>
              <a:gd name="connsiteX5" fmla="*/ 2761060 w 3299658"/>
              <a:gd name="connsiteY5" fmla="*/ 807897 h 1077196"/>
              <a:gd name="connsiteX6" fmla="*/ 0 w 3299658"/>
              <a:gd name="connsiteY6" fmla="*/ 807897 h 1077196"/>
              <a:gd name="connsiteX7" fmla="*/ 0 w 3299658"/>
              <a:gd name="connsiteY7" fmla="*/ 269299 h 1077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99658" h="1077196">
                <a:moveTo>
                  <a:pt x="0" y="269299"/>
                </a:moveTo>
                <a:lnTo>
                  <a:pt x="2761060" y="269299"/>
                </a:lnTo>
                <a:lnTo>
                  <a:pt x="2761060" y="0"/>
                </a:lnTo>
                <a:lnTo>
                  <a:pt x="3299658" y="538598"/>
                </a:lnTo>
                <a:lnTo>
                  <a:pt x="2761060" y="1077196"/>
                </a:lnTo>
                <a:lnTo>
                  <a:pt x="2761060" y="807897"/>
                </a:lnTo>
                <a:lnTo>
                  <a:pt x="0" y="807897"/>
                </a:lnTo>
                <a:lnTo>
                  <a:pt x="0" y="269299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010" tIns="349309" rIns="523299" bIns="440304" numCol="1" spcCol="1270" anchor="ctr" anchorCtr="0">
            <a:noAutofit/>
          </a:bodyPr>
          <a:lstStyle/>
          <a:p>
            <a:pPr marL="0" lvl="0" indent="0" algn="l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100" kern="1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9" name="Oval 7"/>
          <p:cNvSpPr>
            <a:spLocks noChangeArrowheads="1"/>
          </p:cNvSpPr>
          <p:nvPr userDrawn="1">
            <p:custDataLst>
              <p:tags r:id="rId8"/>
            </p:custDataLst>
          </p:nvPr>
        </p:nvSpPr>
        <p:spPr bwMode="auto">
          <a:xfrm>
            <a:off x="9163867" y="1816314"/>
            <a:ext cx="87979" cy="8797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Oval 8"/>
          <p:cNvSpPr>
            <a:spLocks noChangeArrowheads="1"/>
          </p:cNvSpPr>
          <p:nvPr userDrawn="1">
            <p:custDataLst>
              <p:tags r:id="rId9"/>
            </p:custDataLst>
          </p:nvPr>
        </p:nvSpPr>
        <p:spPr bwMode="auto">
          <a:xfrm>
            <a:off x="9212112" y="2213632"/>
            <a:ext cx="79464" cy="7946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Oval 9"/>
          <p:cNvSpPr>
            <a:spLocks noChangeArrowheads="1"/>
          </p:cNvSpPr>
          <p:nvPr userDrawn="1">
            <p:custDataLst>
              <p:tags r:id="rId10"/>
            </p:custDataLst>
          </p:nvPr>
        </p:nvSpPr>
        <p:spPr bwMode="auto">
          <a:xfrm>
            <a:off x="9021967" y="2131330"/>
            <a:ext cx="62436" cy="6243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Oval 10"/>
          <p:cNvSpPr>
            <a:spLocks noChangeArrowheads="1"/>
          </p:cNvSpPr>
          <p:nvPr userDrawn="1">
            <p:custDataLst>
              <p:tags r:id="rId11"/>
            </p:custDataLst>
          </p:nvPr>
        </p:nvSpPr>
        <p:spPr bwMode="auto">
          <a:xfrm>
            <a:off x="9424962" y="1129520"/>
            <a:ext cx="34056" cy="4257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Oval 11"/>
          <p:cNvSpPr>
            <a:spLocks noChangeArrowheads="1"/>
          </p:cNvSpPr>
          <p:nvPr userDrawn="1">
            <p:custDataLst>
              <p:tags r:id="rId12"/>
            </p:custDataLst>
          </p:nvPr>
        </p:nvSpPr>
        <p:spPr bwMode="auto">
          <a:xfrm>
            <a:off x="9084403" y="1560895"/>
            <a:ext cx="39732" cy="3973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Oval 12"/>
          <p:cNvSpPr>
            <a:spLocks noChangeArrowheads="1"/>
          </p:cNvSpPr>
          <p:nvPr userDrawn="1">
            <p:custDataLst>
              <p:tags r:id="rId13"/>
            </p:custDataLst>
          </p:nvPr>
        </p:nvSpPr>
        <p:spPr bwMode="auto">
          <a:xfrm>
            <a:off x="9782548" y="888290"/>
            <a:ext cx="85140" cy="8797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Oval 13"/>
          <p:cNvSpPr>
            <a:spLocks noChangeArrowheads="1"/>
          </p:cNvSpPr>
          <p:nvPr userDrawn="1">
            <p:custDataLst>
              <p:tags r:id="rId14"/>
            </p:custDataLst>
          </p:nvPr>
        </p:nvSpPr>
        <p:spPr bwMode="auto">
          <a:xfrm>
            <a:off x="9961341" y="1359397"/>
            <a:ext cx="150414" cy="14757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" name="Oval 14"/>
          <p:cNvSpPr>
            <a:spLocks noChangeArrowheads="1"/>
          </p:cNvSpPr>
          <p:nvPr userDrawn="1">
            <p:custDataLst>
              <p:tags r:id="rId15"/>
            </p:custDataLst>
          </p:nvPr>
        </p:nvSpPr>
        <p:spPr bwMode="auto">
          <a:xfrm>
            <a:off x="9634973" y="1742526"/>
            <a:ext cx="113520" cy="12203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Oval 15"/>
          <p:cNvSpPr>
            <a:spLocks noChangeArrowheads="1"/>
          </p:cNvSpPr>
          <p:nvPr userDrawn="1">
            <p:custDataLst>
              <p:tags r:id="rId16"/>
            </p:custDataLst>
          </p:nvPr>
        </p:nvSpPr>
        <p:spPr bwMode="auto">
          <a:xfrm>
            <a:off x="9822280" y="2100113"/>
            <a:ext cx="59599" cy="5959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" name="Oval 16"/>
          <p:cNvSpPr>
            <a:spLocks noChangeArrowheads="1"/>
          </p:cNvSpPr>
          <p:nvPr userDrawn="1">
            <p:custDataLst>
              <p:tags r:id="rId17"/>
            </p:custDataLst>
          </p:nvPr>
        </p:nvSpPr>
        <p:spPr bwMode="auto">
          <a:xfrm>
            <a:off x="9512939" y="2273229"/>
            <a:ext cx="93655" cy="9365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" name="Oval 17"/>
          <p:cNvSpPr>
            <a:spLocks noChangeArrowheads="1"/>
          </p:cNvSpPr>
          <p:nvPr userDrawn="1">
            <p:custDataLst>
              <p:tags r:id="rId18"/>
            </p:custDataLst>
          </p:nvPr>
        </p:nvSpPr>
        <p:spPr bwMode="auto">
          <a:xfrm>
            <a:off x="9359687" y="2537163"/>
            <a:ext cx="85140" cy="851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Oval 18"/>
          <p:cNvSpPr>
            <a:spLocks noChangeArrowheads="1"/>
          </p:cNvSpPr>
          <p:nvPr userDrawn="1">
            <p:custDataLst>
              <p:tags r:id="rId19"/>
            </p:custDataLst>
          </p:nvPr>
        </p:nvSpPr>
        <p:spPr bwMode="auto">
          <a:xfrm>
            <a:off x="10171352" y="2415128"/>
            <a:ext cx="127710" cy="12203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20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grpSp>
        <p:nvGrpSpPr>
          <p:cNvPr id="23" name="组合 22"/>
          <p:cNvGrpSpPr/>
          <p:nvPr userDrawn="1">
            <p:custDataLst>
              <p:tags r:id="rId21"/>
            </p:custDataLst>
          </p:nvPr>
        </p:nvGrpSpPr>
        <p:grpSpPr>
          <a:xfrm>
            <a:off x="11635058" y="253144"/>
            <a:ext cx="420495" cy="269282"/>
            <a:chOff x="11382102" y="604536"/>
            <a:chExt cx="420495" cy="269282"/>
          </a:xfrm>
        </p:grpSpPr>
        <p:sp>
          <p:nvSpPr>
            <p:cNvPr id="28" name="Line 16"/>
            <p:cNvSpPr>
              <a:spLocks noChangeShapeType="1"/>
            </p:cNvSpPr>
            <p:nvPr>
              <p:custDataLst>
                <p:tags r:id="rId22"/>
              </p:custDataLst>
            </p:nvPr>
          </p:nvSpPr>
          <p:spPr bwMode="auto">
            <a:xfrm flipH="1">
              <a:off x="11382102" y="604536"/>
              <a:ext cx="420495" cy="0"/>
            </a:xfrm>
            <a:prstGeom prst="line">
              <a:avLst/>
            </a:prstGeom>
            <a:noFill/>
            <a:ln w="38100" cap="flat">
              <a:solidFill>
                <a:sysClr val="window" lastClr="FFFFFF">
                  <a:lumMod val="85000"/>
                </a:sys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Line 17"/>
            <p:cNvSpPr>
              <a:spLocks noChangeShapeType="1"/>
            </p:cNvSpPr>
            <p:nvPr>
              <p:custDataLst>
                <p:tags r:id="rId23"/>
              </p:custDataLst>
            </p:nvPr>
          </p:nvSpPr>
          <p:spPr bwMode="auto">
            <a:xfrm flipH="1">
              <a:off x="11608525" y="739177"/>
              <a:ext cx="194072" cy="0"/>
            </a:xfrm>
            <a:prstGeom prst="line">
              <a:avLst/>
            </a:prstGeom>
            <a:noFill/>
            <a:ln w="38100" cap="flat">
              <a:solidFill>
                <a:sysClr val="window" lastClr="FFFFFF">
                  <a:lumMod val="85000"/>
                </a:sys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Line 18"/>
            <p:cNvSpPr>
              <a:spLocks noChangeShapeType="1"/>
            </p:cNvSpPr>
            <p:nvPr>
              <p:custDataLst>
                <p:tags r:id="rId24"/>
              </p:custDataLst>
            </p:nvPr>
          </p:nvSpPr>
          <p:spPr bwMode="auto">
            <a:xfrm flipH="1">
              <a:off x="11500972" y="873818"/>
              <a:ext cx="301625" cy="0"/>
            </a:xfrm>
            <a:prstGeom prst="line">
              <a:avLst/>
            </a:prstGeom>
            <a:noFill/>
            <a:ln w="38100" cap="flat">
              <a:solidFill>
                <a:sysClr val="window" lastClr="FFFFFF">
                  <a:lumMod val="85000"/>
                </a:sys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/>
          <p:nvPr userDrawn="1">
            <p:custDataLst>
              <p:tags r:id="rId1"/>
            </p:custDataLst>
          </p:nvPr>
        </p:nvPicPr>
        <p:blipFill>
          <a:blip r:embed="rId8" r:link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ctrTitle" idx="14" hasCustomPrompt="1"/>
            <p:custDataLst>
              <p:tags r:id="rId5"/>
            </p:custDataLst>
          </p:nvPr>
        </p:nvSpPr>
        <p:spPr>
          <a:xfrm>
            <a:off x="6761799" y="2351314"/>
            <a:ext cx="5197972" cy="1333864"/>
          </a:xfrm>
        </p:spPr>
        <p:txBody>
          <a:bodyPr vert="horz" wrap="square" lIns="0" tIns="0" rIns="0" bIns="0" anchor="b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ts val="5400"/>
              <a:buFont typeface="Arial" panose="020B0604020202020204" pitchFamily="34" charset="0"/>
              <a:buNone/>
              <a:defRPr sz="7200" b="0" spc="600">
                <a:solidFill>
                  <a:schemeClr val="tx1"/>
                </a:solidFill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/>
              <a:t>编辑标题</a:t>
            </a:r>
          </a:p>
        </p:txBody>
      </p:sp>
      <p:sp>
        <p:nvSpPr>
          <p:cNvPr id="2" name="副标题 1"/>
          <p:cNvSpPr>
            <a:spLocks noGrp="1"/>
          </p:cNvSpPr>
          <p:nvPr>
            <p:ph type="subTitle" idx="13" hasCustomPrompt="1"/>
            <p:custDataLst>
              <p:tags r:id="rId6"/>
            </p:custDataLst>
          </p:nvPr>
        </p:nvSpPr>
        <p:spPr>
          <a:xfrm>
            <a:off x="6761797" y="3831591"/>
            <a:ext cx="5197971" cy="479152"/>
          </a:xfrm>
        </p:spPr>
        <p:txBody>
          <a:bodyPr vert="horz" wrap="square" lIns="0" tIns="0" rIns="0" bIns="0"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2000"/>
              <a:buFont typeface="Arial" panose="020B0604020202020204" pitchFamily="34" charset="0"/>
              <a:buNone/>
              <a:defRPr sz="2000" b="0" spc="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/>
          <p:nvPr userDrawn="1">
            <p:custDataLst>
              <p:tags r:id="rId1"/>
            </p:custDataLst>
          </p:nvPr>
        </p:nvPicPr>
        <p:blipFill>
          <a:blip r:embed="rId9" r:link="rId10" cstate="email"/>
          <a:stretch>
            <a:fillRect/>
          </a:stretch>
        </p:blipFill>
        <p:spPr>
          <a:xfrm>
            <a:off x="0" y="0"/>
            <a:ext cx="720090" cy="682332"/>
          </a:xfrm>
          <a:prstGeom prst="rect">
            <a:avLst/>
          </a:prstGeom>
        </p:spPr>
      </p:pic>
      <p:pic>
        <p:nvPicPr>
          <p:cNvPr id="7" name="图片 6"/>
          <p:cNvPicPr/>
          <p:nvPr userDrawn="1">
            <p:custDataLst>
              <p:tags r:id="rId2"/>
            </p:custDataLst>
          </p:nvPr>
        </p:nvPicPr>
        <p:blipFill>
          <a:blip r:embed="rId11" r:link="rId12" cstate="email"/>
          <a:stretch>
            <a:fillRect/>
          </a:stretch>
        </p:blipFill>
        <p:spPr>
          <a:xfrm>
            <a:off x="11471910" y="0"/>
            <a:ext cx="720090" cy="611299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/>
          <p:nvPr userDrawn="1">
            <p:custDataLst>
              <p:tags r:id="rId1"/>
            </p:custDataLst>
          </p:nvPr>
        </p:nvPicPr>
        <p:blipFill>
          <a:blip r:embed="rId10" r:link="rId11" cstate="email"/>
          <a:stretch>
            <a:fillRect/>
          </a:stretch>
        </p:blipFill>
        <p:spPr>
          <a:xfrm>
            <a:off x="0" y="1397000"/>
            <a:ext cx="3612445" cy="4064000"/>
          </a:xfrm>
          <a:prstGeom prst="rect">
            <a:avLst/>
          </a:prstGeom>
        </p:spPr>
      </p:pic>
      <p:pic>
        <p:nvPicPr>
          <p:cNvPr id="8" name="图片 7"/>
          <p:cNvPicPr/>
          <p:nvPr userDrawn="1">
            <p:custDataLst>
              <p:tags r:id="rId2"/>
            </p:custDataLst>
          </p:nvPr>
        </p:nvPicPr>
        <p:blipFill>
          <a:blip r:embed="rId12" r:link="rId13" cstate="email"/>
          <a:stretch>
            <a:fillRect/>
          </a:stretch>
        </p:blipFill>
        <p:spPr>
          <a:xfrm>
            <a:off x="8579555" y="1397000"/>
            <a:ext cx="3612445" cy="4064000"/>
          </a:xfrm>
          <a:prstGeom prst="rect">
            <a:avLst/>
          </a:prstGeom>
        </p:spPr>
      </p:pic>
      <p:sp>
        <p:nvSpPr>
          <p:cNvPr id="7" name="矩形 6"/>
          <p:cNvSpPr/>
          <p:nvPr userDrawn="1">
            <p:custDataLst>
              <p:tags r:id="rId3"/>
            </p:custDataLst>
          </p:nvPr>
        </p:nvSpPr>
        <p:spPr>
          <a:xfrm>
            <a:off x="292075" y="303809"/>
            <a:ext cx="11607851" cy="6250382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ctrTitle" idx="14" hasCustomPrompt="1"/>
            <p:custDataLst>
              <p:tags r:id="rId7"/>
            </p:custDataLst>
          </p:nvPr>
        </p:nvSpPr>
        <p:spPr>
          <a:xfrm>
            <a:off x="4131946" y="2785110"/>
            <a:ext cx="5767705" cy="835660"/>
          </a:xfrm>
        </p:spPr>
        <p:txBody>
          <a:bodyPr vert="horz" wrap="square" lIns="0" tIns="0" rIns="0" bIns="0" anchor="ctr" anchorCtr="0">
            <a:normAutofit/>
          </a:bodyPr>
          <a:lstStyle>
            <a:lvl1pPr marL="0" marR="0" indent="0"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ts val="4800"/>
              <a:buFont typeface="Arial" panose="020B0604020202020204" pitchFamily="34" charset="0"/>
              <a:buNone/>
              <a:defRPr sz="4800" b="0" spc="500">
                <a:solidFill>
                  <a:schemeClr val="tx1"/>
                </a:solidFill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/>
              <a:t>编辑标题</a:t>
            </a:r>
          </a:p>
        </p:txBody>
      </p:sp>
      <p:sp>
        <p:nvSpPr>
          <p:cNvPr id="2" name="副标题 1"/>
          <p:cNvSpPr>
            <a:spLocks noGrp="1"/>
          </p:cNvSpPr>
          <p:nvPr>
            <p:ph type="subTitle" idx="13" hasCustomPrompt="1"/>
            <p:custDataLst>
              <p:tags r:id="rId8"/>
            </p:custDataLst>
          </p:nvPr>
        </p:nvSpPr>
        <p:spPr>
          <a:xfrm>
            <a:off x="4131946" y="3823971"/>
            <a:ext cx="5767705" cy="321945"/>
          </a:xfrm>
        </p:spPr>
        <p:txBody>
          <a:bodyPr vert="horz" wrap="square" lIns="0" tIns="0" rIns="0" bIns="0" anchor="t" anchorCtr="0">
            <a:normAutofit/>
          </a:bodyPr>
          <a:lstStyle>
            <a:lvl1pPr marL="0" marR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600"/>
              <a:buFont typeface="Arial" panose="020B0604020202020204" pitchFamily="34" charset="0"/>
              <a:buNone/>
              <a:defRPr sz="1600" b="0" spc="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zh-CN" altLang="en-US"/>
              <a:t>单击此处编辑副标题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/>
          <p:nvPr userDrawn="1">
            <p:custDataLst>
              <p:tags r:id="rId1"/>
            </p:custDataLst>
          </p:nvPr>
        </p:nvPicPr>
        <p:blipFill>
          <a:blip r:embed="rId10" r:link="rId11" cstate="email"/>
          <a:stretch>
            <a:fillRect/>
          </a:stretch>
        </p:blipFill>
        <p:spPr>
          <a:xfrm>
            <a:off x="0" y="0"/>
            <a:ext cx="720090" cy="682332"/>
          </a:xfrm>
          <a:prstGeom prst="rect">
            <a:avLst/>
          </a:prstGeom>
        </p:spPr>
      </p:pic>
      <p:pic>
        <p:nvPicPr>
          <p:cNvPr id="8" name="图片 7"/>
          <p:cNvPicPr/>
          <p:nvPr userDrawn="1">
            <p:custDataLst>
              <p:tags r:id="rId2"/>
            </p:custDataLst>
          </p:nvPr>
        </p:nvPicPr>
        <p:blipFill>
          <a:blip r:embed="rId12" r:link="rId13" cstate="email"/>
          <a:stretch>
            <a:fillRect/>
          </a:stretch>
        </p:blipFill>
        <p:spPr>
          <a:xfrm>
            <a:off x="11471910" y="0"/>
            <a:ext cx="720090" cy="611299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4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5"/>
            </p:custDataLst>
          </p:nvPr>
        </p:nvSpPr>
        <p:spPr>
          <a:xfrm>
            <a:off x="6238877" y="952508"/>
            <a:ext cx="5283242" cy="5388907"/>
          </a:xfrm>
        </p:spPr>
        <p:txBody>
          <a:bodyPr wrap="square" lIns="90170" tIns="46990" rIns="90170" bIns="46990">
            <a:normAutofit/>
          </a:bodyPr>
          <a:lstStyle>
            <a:lvl1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/>
          <p:nvPr userDrawn="1">
            <p:custDataLst>
              <p:tags r:id="rId1"/>
            </p:custDataLst>
          </p:nvPr>
        </p:nvPicPr>
        <p:blipFill>
          <a:blip r:embed="rId12" r:link="rId13" cstate="email"/>
          <a:stretch>
            <a:fillRect/>
          </a:stretch>
        </p:blipFill>
        <p:spPr>
          <a:xfrm>
            <a:off x="0" y="0"/>
            <a:ext cx="720090" cy="682332"/>
          </a:xfrm>
          <a:prstGeom prst="rect">
            <a:avLst/>
          </a:prstGeom>
        </p:spPr>
      </p:pic>
      <p:pic>
        <p:nvPicPr>
          <p:cNvPr id="10" name="图片 9"/>
          <p:cNvPicPr/>
          <p:nvPr userDrawn="1">
            <p:custDataLst>
              <p:tags r:id="rId2"/>
            </p:custDataLst>
          </p:nvPr>
        </p:nvPicPr>
        <p:blipFill>
          <a:blip r:embed="rId14" r:link="rId15" cstate="email"/>
          <a:stretch>
            <a:fillRect/>
          </a:stretch>
        </p:blipFill>
        <p:spPr>
          <a:xfrm>
            <a:off x="11471910" y="0"/>
            <a:ext cx="720090" cy="611299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930" y="952508"/>
            <a:ext cx="5283242" cy="381003"/>
          </a:xfrm>
        </p:spPr>
        <p:txBody>
          <a:bodyPr wrap="square" lIns="90170" tIns="46990" rIns="90170" bIns="46990" anchor="ctr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5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6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7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/>
          <p:nvPr userDrawn="1">
            <p:custDataLst>
              <p:tags r:id="rId1"/>
            </p:custDataLst>
          </p:nvPr>
        </p:nvPicPr>
        <p:blipFill>
          <a:blip r:embed="rId8" r:link="rId9" cstate="email"/>
          <a:stretch>
            <a:fillRect/>
          </a:stretch>
        </p:blipFill>
        <p:spPr>
          <a:xfrm>
            <a:off x="304800" y="2194560"/>
            <a:ext cx="4389120" cy="2468880"/>
          </a:xfrm>
          <a:prstGeom prst="rect">
            <a:avLst/>
          </a:prstGeom>
        </p:spPr>
      </p:pic>
      <p:pic>
        <p:nvPicPr>
          <p:cNvPr id="6" name="图片 5"/>
          <p:cNvPicPr/>
          <p:nvPr userDrawn="1">
            <p:custDataLst>
              <p:tags r:id="rId2"/>
            </p:custDataLst>
          </p:nvPr>
        </p:nvPicPr>
        <p:blipFill>
          <a:blip r:embed="rId10" r:link="rId11" cstate="email"/>
          <a:stretch>
            <a:fillRect/>
          </a:stretch>
        </p:blipFill>
        <p:spPr>
          <a:xfrm>
            <a:off x="11471910" y="6175668"/>
            <a:ext cx="720090" cy="68233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/>
          <p:nvPr userDrawn="1">
            <p:custDataLst>
              <p:tags r:id="rId1"/>
            </p:custDataLst>
          </p:nvPr>
        </p:nvPicPr>
        <p:blipFill>
          <a:blip r:embed="rId10" r:link="rId11" cstate="email"/>
          <a:stretch>
            <a:fillRect/>
          </a:stretch>
        </p:blipFill>
        <p:spPr>
          <a:xfrm>
            <a:off x="0" y="0"/>
            <a:ext cx="720090" cy="682332"/>
          </a:xfrm>
          <a:prstGeom prst="rect">
            <a:avLst/>
          </a:prstGeom>
        </p:spPr>
      </p:pic>
      <p:pic>
        <p:nvPicPr>
          <p:cNvPr id="8" name="图片 7"/>
          <p:cNvPicPr/>
          <p:nvPr userDrawn="1">
            <p:custDataLst>
              <p:tags r:id="rId2"/>
            </p:custDataLst>
          </p:nvPr>
        </p:nvPicPr>
        <p:blipFill>
          <a:blip r:embed="rId12" r:link="rId13" cstate="email"/>
          <a:stretch>
            <a:fillRect/>
          </a:stretch>
        </p:blipFill>
        <p:spPr>
          <a:xfrm>
            <a:off x="11471910" y="0"/>
            <a:ext cx="720090" cy="611299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4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5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9EFD9D74-47D9-4702-A33C-335B63B48DBF}" type="datetimeFigureOut">
              <a:rPr lang="zh-CN" altLang="en-US" smtClean="0"/>
              <a:t>2024/2/29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/>
          <p:nvPr userDrawn="1">
            <p:custDataLst>
              <p:tags r:id="rId1"/>
            </p:custDataLst>
          </p:nvPr>
        </p:nvPicPr>
        <p:blipFill>
          <a:blip r:embed="rId9" r:link="rId10" cstate="email"/>
          <a:stretch>
            <a:fillRect/>
          </a:stretch>
        </p:blipFill>
        <p:spPr>
          <a:xfrm>
            <a:off x="0" y="0"/>
            <a:ext cx="720090" cy="682332"/>
          </a:xfrm>
          <a:prstGeom prst="rect">
            <a:avLst/>
          </a:prstGeom>
        </p:spPr>
      </p:pic>
      <p:pic>
        <p:nvPicPr>
          <p:cNvPr id="7" name="图片 6"/>
          <p:cNvPicPr/>
          <p:nvPr userDrawn="1">
            <p:custDataLst>
              <p:tags r:id="rId2"/>
            </p:custDataLst>
          </p:nvPr>
        </p:nvPicPr>
        <p:blipFill>
          <a:blip r:embed="rId11" r:link="rId12" cstate="email"/>
          <a:stretch>
            <a:fillRect/>
          </a:stretch>
        </p:blipFill>
        <p:spPr>
          <a:xfrm>
            <a:off x="11471910" y="0"/>
            <a:ext cx="720090" cy="611299"/>
          </a:xfrm>
          <a:prstGeom prst="rect">
            <a:avLst/>
          </a:prstGeom>
        </p:spPr>
      </p:pic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3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4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 wrap="square">
            <a:normAutofit/>
          </a:bodyPr>
          <a:lstStyle>
            <a:lvl1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/>
          <p:nvPr userDrawn="1">
            <p:custDataLst>
              <p:tags r:id="rId1"/>
            </p:custDataLst>
          </p:nvPr>
        </p:nvPicPr>
        <p:blipFill>
          <a:blip r:embed="rId8" r:link="rId9" cstate="email"/>
          <a:stretch>
            <a:fillRect/>
          </a:stretch>
        </p:blipFill>
        <p:spPr>
          <a:xfrm>
            <a:off x="0" y="0"/>
            <a:ext cx="720090" cy="682332"/>
          </a:xfrm>
          <a:prstGeom prst="rect">
            <a:avLst/>
          </a:prstGeom>
        </p:spPr>
      </p:pic>
      <p:pic>
        <p:nvPicPr>
          <p:cNvPr id="6" name="图片 5"/>
          <p:cNvPicPr/>
          <p:nvPr userDrawn="1">
            <p:custDataLst>
              <p:tags r:id="rId2"/>
            </p:custDataLst>
          </p:nvPr>
        </p:nvPicPr>
        <p:blipFill>
          <a:blip r:embed="rId10" r:link="rId11" cstate="email"/>
          <a:stretch>
            <a:fillRect/>
          </a:stretch>
        </p:blipFill>
        <p:spPr>
          <a:xfrm>
            <a:off x="11471910" y="0"/>
            <a:ext cx="720090" cy="611299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669930" y="952508"/>
            <a:ext cx="10852237" cy="5388907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/>
          <p:nvPr userDrawn="1">
            <p:custDataLst>
              <p:tags r:id="rId1"/>
            </p:custDataLst>
          </p:nvPr>
        </p:nvPicPr>
        <p:blipFill>
          <a:blip r:embed="rId9" r:link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任意多边形 1"/>
          <p:cNvSpPr/>
          <p:nvPr userDrawn="1">
            <p:custDataLst>
              <p:tags r:id="rId5"/>
            </p:custDataLst>
          </p:nvPr>
        </p:nvSpPr>
        <p:spPr>
          <a:xfrm flipH="1">
            <a:off x="10142220" y="2057717"/>
            <a:ext cx="1250950" cy="2742565"/>
          </a:xfrm>
          <a:custGeom>
            <a:avLst/>
            <a:gdLst>
              <a:gd name="connisteX0" fmla="*/ 1885950 w 1896110"/>
              <a:gd name="connsiteY0" fmla="*/ 826135 h 4745355"/>
              <a:gd name="connisteX1" fmla="*/ 1885950 w 1896110"/>
              <a:gd name="connsiteY1" fmla="*/ 0 h 4745355"/>
              <a:gd name="connisteX2" fmla="*/ 0 w 1896110"/>
              <a:gd name="connsiteY2" fmla="*/ 0 h 4745355"/>
              <a:gd name="connisteX3" fmla="*/ 0 w 1896110"/>
              <a:gd name="connsiteY3" fmla="*/ 4745355 h 4745355"/>
              <a:gd name="connisteX4" fmla="*/ 1896110 w 1896110"/>
              <a:gd name="connsiteY4" fmla="*/ 4745355 h 4745355"/>
              <a:gd name="connisteX5" fmla="*/ 1896110 w 1896110"/>
              <a:gd name="connsiteY5" fmla="*/ 4003675 h 474535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</a:cxnLst>
            <a:rect l="l" t="t" r="r" b="b"/>
            <a:pathLst>
              <a:path w="1896110" h="4745355">
                <a:moveTo>
                  <a:pt x="1885950" y="826135"/>
                </a:moveTo>
                <a:lnTo>
                  <a:pt x="1885950" y="0"/>
                </a:lnTo>
                <a:lnTo>
                  <a:pt x="0" y="0"/>
                </a:lnTo>
                <a:lnTo>
                  <a:pt x="0" y="4745355"/>
                </a:lnTo>
                <a:lnTo>
                  <a:pt x="1896110" y="4745355"/>
                </a:lnTo>
                <a:lnTo>
                  <a:pt x="1896110" y="4003675"/>
                </a:lnTo>
              </a:path>
            </a:pathLst>
          </a:cu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idx="14" hasCustomPrompt="1"/>
            <p:custDataLst>
              <p:tags r:id="rId6"/>
            </p:custDataLst>
          </p:nvPr>
        </p:nvSpPr>
        <p:spPr>
          <a:xfrm>
            <a:off x="6640829" y="3819526"/>
            <a:ext cx="4359909" cy="536574"/>
          </a:xfrm>
        </p:spPr>
        <p:txBody>
          <a:bodyPr vert="horz" wrap="square" lIns="0" tIns="0" rIns="0" bIns="0" anchor="t" anchorCtr="0">
            <a:normAutofit/>
          </a:bodyPr>
          <a:lstStyle>
            <a:lvl1pPr marL="0" marR="0" indent="0" algn="r" rtl="0" eaLnBrk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2000"/>
              <a:buFont typeface="Arial" panose="020B0604020202020204" pitchFamily="34" charset="0"/>
              <a:buNone/>
              <a:defRPr sz="2800" b="0" spc="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22860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65000"/>
                  <a:lumOff val="35000"/>
                </a:schemeClr>
              </a:buClr>
              <a:buSzPts val="2000"/>
              <a:buFont typeface="Arial" panose="020B0604020202020204" pitchFamily="34" charset="0"/>
              <a:buNone/>
            </a:pPr>
            <a:r>
              <a:rPr lang="zh-CN" altLang="en-US" dirty="0"/>
              <a:t>单击此处编辑副标题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 idx="13" hasCustomPrompt="1"/>
            <p:custDataLst>
              <p:tags r:id="rId7"/>
            </p:custDataLst>
          </p:nvPr>
        </p:nvSpPr>
        <p:spPr>
          <a:xfrm>
            <a:off x="6640830" y="2562542"/>
            <a:ext cx="4359910" cy="1172210"/>
          </a:xfrm>
        </p:spPr>
        <p:txBody>
          <a:bodyPr vert="horz" wrap="square" lIns="0" tIns="0" rIns="0" bIns="0" anchor="b" anchorCtr="0">
            <a:normAutofit/>
          </a:bodyPr>
          <a:lstStyle>
            <a:lvl1pPr marL="0" marR="0" indent="0"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ts val="6600"/>
              <a:buFont typeface="Arial" panose="020B0604020202020204" pitchFamily="34" charset="0"/>
              <a:buNone/>
              <a:defRPr sz="7200" b="0" spc="7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/>
              <a:t>编辑标题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/>
          <p:nvPr userDrawn="1">
            <p:custDataLst>
              <p:tags r:id="rId1"/>
            </p:custDataLst>
          </p:nvPr>
        </p:nvPicPr>
        <p:blipFill>
          <a:blip r:embed="rId8" r:link="rId9" cstate="email"/>
          <a:stretch>
            <a:fillRect/>
          </a:stretch>
        </p:blipFill>
        <p:spPr>
          <a:xfrm>
            <a:off x="0" y="0"/>
            <a:ext cx="720090" cy="682625"/>
          </a:xfrm>
          <a:prstGeom prst="rect">
            <a:avLst/>
          </a:prstGeom>
        </p:spPr>
      </p:pic>
      <p:pic>
        <p:nvPicPr>
          <p:cNvPr id="6" name="图片 5"/>
          <p:cNvPicPr/>
          <p:nvPr userDrawn="1">
            <p:custDataLst>
              <p:tags r:id="rId2"/>
            </p:custDataLst>
          </p:nvPr>
        </p:nvPicPr>
        <p:blipFill>
          <a:blip r:embed="rId10" r:link="rId11" cstate="email"/>
          <a:stretch>
            <a:fillRect/>
          </a:stretch>
        </p:blipFill>
        <p:spPr>
          <a:xfrm>
            <a:off x="11471910" y="0"/>
            <a:ext cx="720090" cy="61150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汉仪旗黑-85S" panose="00020600040101010101" pitchFamily="18" charset="-122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292075" y="303809"/>
            <a:ext cx="11607851" cy="6250382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/>
          <p:nvPr userDrawn="1">
            <p:custDataLst>
              <p:tags r:id="rId2"/>
            </p:custDataLst>
          </p:nvPr>
        </p:nvPicPr>
        <p:blipFill>
          <a:blip r:embed="rId10" r:link="rId11" cstate="email"/>
          <a:stretch>
            <a:fillRect/>
          </a:stretch>
        </p:blipFill>
        <p:spPr>
          <a:xfrm>
            <a:off x="0" y="0"/>
            <a:ext cx="720090" cy="682625"/>
          </a:xfrm>
          <a:prstGeom prst="rect">
            <a:avLst/>
          </a:prstGeom>
        </p:spPr>
      </p:pic>
      <p:pic>
        <p:nvPicPr>
          <p:cNvPr id="8" name="图片 7"/>
          <p:cNvPicPr/>
          <p:nvPr userDrawn="1">
            <p:custDataLst>
              <p:tags r:id="rId3"/>
            </p:custDataLst>
          </p:nvPr>
        </p:nvPicPr>
        <p:blipFill>
          <a:blip r:embed="rId12" r:link="rId13" cstate="email"/>
          <a:stretch>
            <a:fillRect/>
          </a:stretch>
        </p:blipFill>
        <p:spPr>
          <a:xfrm>
            <a:off x="11471910" y="0"/>
            <a:ext cx="720090" cy="61150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281600" y="1249200"/>
            <a:ext cx="9626400" cy="723600"/>
          </a:xfrm>
        </p:spPr>
        <p:txBody>
          <a:bodyPr wrap="square" anchor="ctr">
            <a:normAutofit/>
          </a:bodyPr>
          <a:lstStyle>
            <a:lvl1pPr>
              <a:defRPr sz="3200" baseline="0">
                <a:solidFill>
                  <a:schemeClr val="tx1"/>
                </a:solidFill>
                <a:latin typeface="汉仪旗黑-85S" panose="00020600040101010101" pitchFamily="18" charset="-122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1281113" y="2163600"/>
            <a:ext cx="9626600" cy="3445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4603" cy="6858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/>
          <p:nvPr userDrawn="1">
            <p:custDataLst>
              <p:tags r:id="rId2"/>
            </p:custDataLst>
          </p:nvPr>
        </p:nvPicPr>
        <p:blipFill>
          <a:blip r:embed="rId10" r:link="rId11" cstate="email"/>
          <a:stretch>
            <a:fillRect/>
          </a:stretch>
        </p:blipFill>
        <p:spPr>
          <a:xfrm>
            <a:off x="11471910" y="0"/>
            <a:ext cx="720090" cy="68233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83200" y="770400"/>
            <a:ext cx="3960000" cy="882000"/>
          </a:xfrm>
        </p:spPr>
        <p:txBody>
          <a:bodyPr wrap="square" anchor="ctr" anchorCtr="0">
            <a:normAutofit/>
          </a:bodyPr>
          <a:lstStyle>
            <a:lvl1pPr>
              <a:defRPr sz="3600" baseline="0">
                <a:solidFill>
                  <a:schemeClr val="tx1"/>
                </a:solidFill>
                <a:latin typeface="汉仪旗黑-85S" panose="00020600040101010101" pitchFamily="18" charset="-122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单击编辑标题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586800" y="1764000"/>
            <a:ext cx="3956400" cy="4093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33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/>
          <p:nvPr userDrawn="1">
            <p:custDataLst>
              <p:tags r:id="rId2"/>
            </p:custDataLst>
          </p:nvPr>
        </p:nvPicPr>
        <p:blipFill>
          <a:blip r:embed="rId11" r:link="rId12" cstate="email"/>
          <a:stretch>
            <a:fillRect/>
          </a:stretch>
        </p:blipFill>
        <p:spPr>
          <a:xfrm>
            <a:off x="0" y="0"/>
            <a:ext cx="720090" cy="682625"/>
          </a:xfrm>
          <a:prstGeom prst="rect">
            <a:avLst/>
          </a:prstGeom>
        </p:spPr>
      </p:pic>
      <p:pic>
        <p:nvPicPr>
          <p:cNvPr id="8" name="图片 7"/>
          <p:cNvPicPr/>
          <p:nvPr userDrawn="1">
            <p:custDataLst>
              <p:tags r:id="rId3"/>
            </p:custDataLst>
          </p:nvPr>
        </p:nvPicPr>
        <p:blipFill>
          <a:blip r:embed="rId13" r:link="rId14" cstate="email"/>
          <a:stretch>
            <a:fillRect/>
          </a:stretch>
        </p:blipFill>
        <p:spPr>
          <a:xfrm>
            <a:off x="11471910" y="0"/>
            <a:ext cx="720090" cy="61150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12000" y="781200"/>
            <a:ext cx="10976400" cy="626400"/>
          </a:xfrm>
        </p:spPr>
        <p:txBody>
          <a:bodyPr wrap="square" anchor="ctr">
            <a:normAutofit/>
          </a:bodyPr>
          <a:lstStyle>
            <a:lvl1pPr algn="ctr">
              <a:defRPr sz="3600" baseline="0">
                <a:solidFill>
                  <a:schemeClr val="tx1"/>
                </a:solidFill>
                <a:latin typeface="汉仪旗黑-85S" panose="00020600040101010101" pitchFamily="18" charset="-122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612000" y="1659600"/>
            <a:ext cx="10975975" cy="828000"/>
          </a:xfrm>
        </p:spPr>
        <p:txBody>
          <a:bodyPr wrap="square">
            <a:normAutofit/>
          </a:bodyPr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612775" y="2808000"/>
            <a:ext cx="10965600" cy="34308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>
            <p:custDataLst>
              <p:tags r:id="rId1"/>
            </p:custDataLst>
          </p:nvPr>
        </p:nvSpPr>
        <p:spPr>
          <a:xfrm>
            <a:off x="0" y="5028971"/>
            <a:ext cx="12192000" cy="182902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/>
          <p:nvPr userDrawn="1">
            <p:custDataLst>
              <p:tags r:id="rId2"/>
            </p:custDataLst>
          </p:nvPr>
        </p:nvPicPr>
        <p:blipFill>
          <a:blip r:embed="rId11" r:link="rId12" cstate="email"/>
          <a:stretch>
            <a:fillRect/>
          </a:stretch>
        </p:blipFill>
        <p:spPr>
          <a:xfrm>
            <a:off x="0" y="0"/>
            <a:ext cx="720090" cy="682625"/>
          </a:xfrm>
          <a:prstGeom prst="rect">
            <a:avLst/>
          </a:prstGeom>
        </p:spPr>
      </p:pic>
      <p:pic>
        <p:nvPicPr>
          <p:cNvPr id="8" name="图片 7"/>
          <p:cNvPicPr/>
          <p:nvPr userDrawn="1">
            <p:custDataLst>
              <p:tags r:id="rId3"/>
            </p:custDataLst>
          </p:nvPr>
        </p:nvPicPr>
        <p:blipFill>
          <a:blip r:embed="rId13" r:link="rId14" cstate="email"/>
          <a:stretch>
            <a:fillRect/>
          </a:stretch>
        </p:blipFill>
        <p:spPr>
          <a:xfrm>
            <a:off x="11471910" y="0"/>
            <a:ext cx="720090" cy="61150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4800" y="669600"/>
            <a:ext cx="10976400" cy="565200"/>
          </a:xfrm>
        </p:spPr>
        <p:txBody>
          <a:bodyPr wrap="square" anchor="ctr" anchorCtr="0">
            <a:normAutofit/>
          </a:bodyPr>
          <a:lstStyle>
            <a:lvl1pPr algn="ctr">
              <a:defRPr sz="3200" baseline="0">
                <a:solidFill>
                  <a:schemeClr val="tx1"/>
                </a:solidFill>
                <a:latin typeface="汉仪旗黑-85S" panose="00020600040101010101" pitchFamily="18" charset="-122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604837" y="1681200"/>
            <a:ext cx="10990800" cy="3211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9"/>
            </p:custDataLst>
          </p:nvPr>
        </p:nvSpPr>
        <p:spPr>
          <a:xfrm>
            <a:off x="594000" y="5180400"/>
            <a:ext cx="11001600" cy="10116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/>
          <p:nvPr userDrawn="1">
            <p:custDataLst>
              <p:tags r:id="rId2"/>
            </p:custDataLst>
          </p:nvPr>
        </p:nvPicPr>
        <p:blipFill>
          <a:blip r:embed="rId13" r:link="rId14" cstate="email"/>
          <a:stretch>
            <a:fillRect/>
          </a:stretch>
        </p:blipFill>
        <p:spPr>
          <a:xfrm>
            <a:off x="11471910" y="6175375"/>
            <a:ext cx="720090" cy="682625"/>
          </a:xfrm>
          <a:prstGeom prst="rect">
            <a:avLst/>
          </a:prstGeom>
        </p:spPr>
      </p:pic>
      <p:pic>
        <p:nvPicPr>
          <p:cNvPr id="10" name="图片 9"/>
          <p:cNvPicPr/>
          <p:nvPr userDrawn="1">
            <p:custDataLst>
              <p:tags r:id="rId3"/>
            </p:custDataLst>
          </p:nvPr>
        </p:nvPicPr>
        <p:blipFill>
          <a:blip r:embed="rId15" r:link="rId16" cstate="email"/>
          <a:stretch>
            <a:fillRect/>
          </a:stretch>
        </p:blipFill>
        <p:spPr>
          <a:xfrm>
            <a:off x="0" y="6246495"/>
            <a:ext cx="720090" cy="61150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79600" y="237600"/>
            <a:ext cx="11037600" cy="441964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汉仪旗黑-85S" panose="00020600040101010101" pitchFamily="18" charset="-122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579600" y="1663200"/>
            <a:ext cx="5342400" cy="28944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6242400" y="1663200"/>
            <a:ext cx="5367600" cy="28944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0"/>
            </p:custDataLst>
          </p:nvPr>
        </p:nvSpPr>
        <p:spPr>
          <a:xfrm>
            <a:off x="572400" y="4816800"/>
            <a:ext cx="5342400" cy="781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1"/>
            </p:custDataLst>
          </p:nvPr>
        </p:nvSpPr>
        <p:spPr>
          <a:xfrm>
            <a:off x="6253200" y="4813200"/>
            <a:ext cx="5367600" cy="781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3691"/>
            <a:ext cx="12192000" cy="4950618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/>
          <p:nvPr userDrawn="1">
            <p:custDataLst>
              <p:tags r:id="rId2"/>
            </p:custDataLst>
          </p:nvPr>
        </p:nvPicPr>
        <p:blipFill>
          <a:blip r:embed="rId10" r:link="rId11" cstate="email"/>
          <a:stretch>
            <a:fillRect/>
          </a:stretch>
        </p:blipFill>
        <p:spPr>
          <a:xfrm>
            <a:off x="10571480" y="5322570"/>
            <a:ext cx="1619885" cy="1535430"/>
          </a:xfrm>
          <a:prstGeom prst="rect">
            <a:avLst/>
          </a:prstGeom>
        </p:spPr>
      </p:pic>
      <p:pic>
        <p:nvPicPr>
          <p:cNvPr id="8" name="图片 7"/>
          <p:cNvPicPr/>
          <p:nvPr userDrawn="1">
            <p:custDataLst>
              <p:tags r:id="rId3"/>
            </p:custDataLst>
          </p:nvPr>
        </p:nvPicPr>
        <p:blipFill>
          <a:blip r:embed="rId12" r:link="rId13" cstate="email"/>
          <a:stretch>
            <a:fillRect/>
          </a:stretch>
        </p:blipFill>
        <p:spPr>
          <a:xfrm>
            <a:off x="0" y="5482590"/>
            <a:ext cx="1619885" cy="137541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522800" y="1339200"/>
            <a:ext cx="9144000" cy="2386800"/>
          </a:xfrm>
        </p:spPr>
        <p:txBody>
          <a:bodyPr wrap="square" anchor="b">
            <a:normAutofit/>
          </a:bodyPr>
          <a:lstStyle>
            <a:lvl1pPr algn="ctr">
              <a:defRPr sz="6000" baseline="0">
                <a:solidFill>
                  <a:schemeClr val="tx1"/>
                </a:solidFill>
                <a:latin typeface="汉仪旗黑-85S" panose="00020600040101010101" pitchFamily="18" charset="-122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1522413" y="3862800"/>
            <a:ext cx="9144000" cy="1656000"/>
          </a:xfrm>
        </p:spPr>
        <p:txBody>
          <a:bodyPr wrap="square">
            <a:normAutofit/>
          </a:bodyPr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609600" y="201370"/>
            <a:ext cx="7183315" cy="606669"/>
          </a:xfrm>
        </p:spPr>
        <p:txBody>
          <a:bodyPr/>
          <a:lstStyle>
            <a:lvl1pPr marL="0" indent="0" algn="l">
              <a:buNone/>
              <a:defRPr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dirty="0"/>
              <a:t>标题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79A421C-8500-4C0D-B443-00812B0D31F6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  <p:transition spd="med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1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18.xml"/><Relationship Id="rId21" Type="http://schemas.openxmlformats.org/officeDocument/2006/relationships/tags" Target="../tags/tag9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slideLayout" Target="../slideLayouts/slideLayout32.xml"/><Relationship Id="rId25" Type="http://schemas.openxmlformats.org/officeDocument/2006/relationships/tags" Target="../tags/tag13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20" Type="http://schemas.openxmlformats.org/officeDocument/2006/relationships/tags" Target="../tags/tag8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24" Type="http://schemas.openxmlformats.org/officeDocument/2006/relationships/tags" Target="../tags/tag12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23" Type="http://schemas.openxmlformats.org/officeDocument/2006/relationships/tags" Target="../tags/tag11.xml"/><Relationship Id="rId10" Type="http://schemas.openxmlformats.org/officeDocument/2006/relationships/slideLayout" Target="../slideLayouts/slideLayout25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Relationship Id="rId22" Type="http://schemas.openxmlformats.org/officeDocument/2006/relationships/tags" Target="../tags/tag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slideLayout" Target="../slideLayouts/slideLayout51.xml"/><Relationship Id="rId26" Type="http://schemas.openxmlformats.org/officeDocument/2006/relationships/tags" Target="../tags/tag204.xml"/><Relationship Id="rId3" Type="http://schemas.openxmlformats.org/officeDocument/2006/relationships/slideLayout" Target="../slideLayouts/slideLayout36.xml"/><Relationship Id="rId21" Type="http://schemas.openxmlformats.org/officeDocument/2006/relationships/tags" Target="../tags/tag199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5" Type="http://schemas.openxmlformats.org/officeDocument/2006/relationships/tags" Target="../tags/tag203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20" Type="http://schemas.openxmlformats.org/officeDocument/2006/relationships/theme" Target="../theme/theme3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24" Type="http://schemas.openxmlformats.org/officeDocument/2006/relationships/tags" Target="../tags/tag202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23" Type="http://schemas.openxmlformats.org/officeDocument/2006/relationships/tags" Target="../tags/tag201.xml"/><Relationship Id="rId10" Type="http://schemas.openxmlformats.org/officeDocument/2006/relationships/slideLayout" Target="../slideLayouts/slideLayout43.xml"/><Relationship Id="rId19" Type="http://schemas.openxmlformats.org/officeDocument/2006/relationships/slideLayout" Target="../slideLayouts/slideLayout52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Relationship Id="rId22" Type="http://schemas.openxmlformats.org/officeDocument/2006/relationships/tags" Target="../tags/tag20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13317" y="1773238"/>
            <a:ext cx="10972800" cy="427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en-US" altLang="zh-CN"/>
          </a:p>
          <a:p>
            <a:pPr lvl="0"/>
            <a:endParaRPr lang="en-US" altLang="zh-CN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4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415D384A-ED54-495E-AEC3-F24824879E8D}" type="slidenum">
              <a:rPr lang="en-US" altLang="zh-CN"/>
              <a:t>‹#›</a:t>
            </a:fld>
            <a:endParaRPr lang="en-US" altLang="zh-CN"/>
          </a:p>
        </p:txBody>
      </p:sp>
      <p:sp>
        <p:nvSpPr>
          <p:cNvPr id="103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13318" y="868364"/>
            <a:ext cx="10951633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en-US" altLang="zh-CN"/>
              <a:t>                       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>
    <p:random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3366"/>
          </a:solidFill>
          <a:latin typeface="+mj-lt"/>
          <a:ea typeface="+mj-ea"/>
          <a:cs typeface="迷你简启体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3366"/>
          </a:solidFill>
          <a:latin typeface="迷你简启体" pitchFamily="65" charset="-122"/>
          <a:ea typeface="迷你简启体" pitchFamily="65" charset="-122"/>
          <a:cs typeface="迷你简启体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3366"/>
          </a:solidFill>
          <a:latin typeface="迷你简启体" pitchFamily="65" charset="-122"/>
          <a:ea typeface="迷你简启体" pitchFamily="65" charset="-122"/>
          <a:cs typeface="迷你简启体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3366"/>
          </a:solidFill>
          <a:latin typeface="迷你简启体" pitchFamily="65" charset="-122"/>
          <a:ea typeface="迷你简启体" pitchFamily="65" charset="-122"/>
          <a:cs typeface="迷你简启体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3366"/>
          </a:solidFill>
          <a:latin typeface="迷你简启体" pitchFamily="65" charset="-122"/>
          <a:ea typeface="迷你简启体" pitchFamily="65" charset="-122"/>
          <a:cs typeface="迷你简启体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003366"/>
          </a:solidFill>
          <a:latin typeface="迷你简启体" pitchFamily="65" charset="-122"/>
          <a:ea typeface="迷你简启体" pitchFamily="65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003366"/>
          </a:solidFill>
          <a:latin typeface="迷你简启体" pitchFamily="65" charset="-122"/>
          <a:ea typeface="迷你简启体" pitchFamily="65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003366"/>
          </a:solidFill>
          <a:latin typeface="迷你简启体" pitchFamily="65" charset="-122"/>
          <a:ea typeface="迷你简启体" pitchFamily="65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003366"/>
          </a:solidFill>
          <a:latin typeface="迷你简启体" pitchFamily="65" charset="-122"/>
          <a:ea typeface="迷你简启体" pitchFamily="65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003366"/>
          </a:solidFill>
          <a:latin typeface="+mn-lt"/>
          <a:ea typeface="+mn-ea"/>
          <a:cs typeface="迷你简启体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宋体" panose="02010600030101010101" pitchFamily="2" charset="-122"/>
          <a:cs typeface="迷你简启体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宋体" panose="02010600030101010101" pitchFamily="2" charset="-122"/>
          <a:cs typeface="迷你简启体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宋体" panose="02010600030101010101" pitchFamily="2" charset="-122"/>
          <a:cs typeface="迷你简启体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anose="02010600030101010101" pitchFamily="2" charset="-122"/>
          <a:cs typeface="迷你简启体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1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2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3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4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25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  <p:sldLayoutId id="2147483678" r:id="rId14"/>
    <p:sldLayoutId id="2147483679" r:id="rId15"/>
    <p:sldLayoutId id="2147483680" r:id="rId16"/>
    <p:sldLayoutId id="2147483681" r:id="rId17"/>
    <p:sldLayoutId id="2147483682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669882" y="961398"/>
            <a:ext cx="10852237" cy="5388907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3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4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5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6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  <p:sldLayoutId id="2147483698" r:id="rId15"/>
    <p:sldLayoutId id="2147483699" r:id="rId16"/>
    <p:sldLayoutId id="2147483700" r:id="rId17"/>
    <p:sldLayoutId id="2147483701" r:id="rId18"/>
    <p:sldLayoutId id="2147483702" r:id="rId19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/>
          </a:solidFill>
          <a:uFillTx/>
          <a:latin typeface="汉仪旗黑-85S" panose="00020600040101010101" pitchFamily="18" charset="-122"/>
          <a:ea typeface="汉仪旗黑-85S" panose="00020600040101010101" pitchFamily="18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342.xml"/><Relationship Id="rId2" Type="http://schemas.openxmlformats.org/officeDocument/2006/relationships/tags" Target="../tags/tag341.xml"/><Relationship Id="rId1" Type="http://schemas.openxmlformats.org/officeDocument/2006/relationships/tags" Target="../tags/tag340.xml"/><Relationship Id="rId4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350.xml"/><Relationship Id="rId13" Type="http://schemas.openxmlformats.org/officeDocument/2006/relationships/tags" Target="../tags/tag355.xml"/><Relationship Id="rId18" Type="http://schemas.openxmlformats.org/officeDocument/2006/relationships/notesSlide" Target="../notesSlides/notesSlide1.xml"/><Relationship Id="rId3" Type="http://schemas.openxmlformats.org/officeDocument/2006/relationships/tags" Target="../tags/tag345.xml"/><Relationship Id="rId7" Type="http://schemas.openxmlformats.org/officeDocument/2006/relationships/tags" Target="../tags/tag349.xml"/><Relationship Id="rId12" Type="http://schemas.openxmlformats.org/officeDocument/2006/relationships/tags" Target="../tags/tag354.xml"/><Relationship Id="rId17" Type="http://schemas.openxmlformats.org/officeDocument/2006/relationships/slideLayout" Target="../slideLayouts/slideLayout7.xml"/><Relationship Id="rId2" Type="http://schemas.openxmlformats.org/officeDocument/2006/relationships/tags" Target="../tags/tag344.xml"/><Relationship Id="rId16" Type="http://schemas.openxmlformats.org/officeDocument/2006/relationships/tags" Target="../tags/tag358.xml"/><Relationship Id="rId1" Type="http://schemas.openxmlformats.org/officeDocument/2006/relationships/tags" Target="../tags/tag343.xml"/><Relationship Id="rId6" Type="http://schemas.openxmlformats.org/officeDocument/2006/relationships/tags" Target="../tags/tag348.xml"/><Relationship Id="rId11" Type="http://schemas.openxmlformats.org/officeDocument/2006/relationships/tags" Target="../tags/tag353.xml"/><Relationship Id="rId5" Type="http://schemas.openxmlformats.org/officeDocument/2006/relationships/tags" Target="../tags/tag347.xml"/><Relationship Id="rId15" Type="http://schemas.openxmlformats.org/officeDocument/2006/relationships/tags" Target="../tags/tag357.xml"/><Relationship Id="rId10" Type="http://schemas.openxmlformats.org/officeDocument/2006/relationships/tags" Target="../tags/tag352.xml"/><Relationship Id="rId4" Type="http://schemas.openxmlformats.org/officeDocument/2006/relationships/tags" Target="../tags/tag346.xml"/><Relationship Id="rId9" Type="http://schemas.openxmlformats.org/officeDocument/2006/relationships/tags" Target="../tags/tag351.xml"/><Relationship Id="rId14" Type="http://schemas.openxmlformats.org/officeDocument/2006/relationships/tags" Target="../tags/tag35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360.xml"/><Relationship Id="rId1" Type="http://schemas.openxmlformats.org/officeDocument/2006/relationships/tags" Target="../tags/tag359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363.xml"/><Relationship Id="rId2" Type="http://schemas.openxmlformats.org/officeDocument/2006/relationships/tags" Target="../tags/tag362.xml"/><Relationship Id="rId1" Type="http://schemas.openxmlformats.org/officeDocument/2006/relationships/tags" Target="../tags/tag361.xml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34.xm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tags" Target="../tags/tag376.xml"/><Relationship Id="rId18" Type="http://schemas.openxmlformats.org/officeDocument/2006/relationships/tags" Target="../tags/tag381.xml"/><Relationship Id="rId26" Type="http://schemas.openxmlformats.org/officeDocument/2006/relationships/tags" Target="../tags/tag389.xml"/><Relationship Id="rId3" Type="http://schemas.openxmlformats.org/officeDocument/2006/relationships/tags" Target="../tags/tag366.xml"/><Relationship Id="rId21" Type="http://schemas.openxmlformats.org/officeDocument/2006/relationships/tags" Target="../tags/tag384.xml"/><Relationship Id="rId34" Type="http://schemas.openxmlformats.org/officeDocument/2006/relationships/image" Target="../media/image16.png"/><Relationship Id="rId7" Type="http://schemas.openxmlformats.org/officeDocument/2006/relationships/tags" Target="../tags/tag370.xml"/><Relationship Id="rId12" Type="http://schemas.openxmlformats.org/officeDocument/2006/relationships/tags" Target="../tags/tag375.xml"/><Relationship Id="rId17" Type="http://schemas.openxmlformats.org/officeDocument/2006/relationships/tags" Target="../tags/tag380.xml"/><Relationship Id="rId25" Type="http://schemas.openxmlformats.org/officeDocument/2006/relationships/tags" Target="../tags/tag388.xml"/><Relationship Id="rId33" Type="http://schemas.openxmlformats.org/officeDocument/2006/relationships/image" Target="../media/image15.svg"/><Relationship Id="rId2" Type="http://schemas.openxmlformats.org/officeDocument/2006/relationships/tags" Target="../tags/tag365.xml"/><Relationship Id="rId16" Type="http://schemas.openxmlformats.org/officeDocument/2006/relationships/tags" Target="../tags/tag379.xml"/><Relationship Id="rId20" Type="http://schemas.openxmlformats.org/officeDocument/2006/relationships/tags" Target="../tags/tag383.xml"/><Relationship Id="rId29" Type="http://schemas.openxmlformats.org/officeDocument/2006/relationships/slideLayout" Target="../slideLayouts/slideLayout1.xml"/><Relationship Id="rId1" Type="http://schemas.openxmlformats.org/officeDocument/2006/relationships/tags" Target="../tags/tag364.xml"/><Relationship Id="rId6" Type="http://schemas.openxmlformats.org/officeDocument/2006/relationships/tags" Target="../tags/tag369.xml"/><Relationship Id="rId11" Type="http://schemas.openxmlformats.org/officeDocument/2006/relationships/tags" Target="../tags/tag374.xml"/><Relationship Id="rId24" Type="http://schemas.openxmlformats.org/officeDocument/2006/relationships/tags" Target="../tags/tag387.xml"/><Relationship Id="rId32" Type="http://schemas.openxmlformats.org/officeDocument/2006/relationships/image" Target="../media/image14.png"/><Relationship Id="rId5" Type="http://schemas.openxmlformats.org/officeDocument/2006/relationships/tags" Target="../tags/tag368.xml"/><Relationship Id="rId15" Type="http://schemas.openxmlformats.org/officeDocument/2006/relationships/tags" Target="../tags/tag378.xml"/><Relationship Id="rId23" Type="http://schemas.openxmlformats.org/officeDocument/2006/relationships/tags" Target="../tags/tag386.xml"/><Relationship Id="rId28" Type="http://schemas.openxmlformats.org/officeDocument/2006/relationships/tags" Target="../tags/tag391.xml"/><Relationship Id="rId10" Type="http://schemas.openxmlformats.org/officeDocument/2006/relationships/tags" Target="../tags/tag373.xml"/><Relationship Id="rId19" Type="http://schemas.openxmlformats.org/officeDocument/2006/relationships/tags" Target="../tags/tag382.xml"/><Relationship Id="rId31" Type="http://schemas.openxmlformats.org/officeDocument/2006/relationships/image" Target="../media/image13.svg"/><Relationship Id="rId4" Type="http://schemas.openxmlformats.org/officeDocument/2006/relationships/tags" Target="../tags/tag367.xml"/><Relationship Id="rId9" Type="http://schemas.openxmlformats.org/officeDocument/2006/relationships/tags" Target="../tags/tag372.xml"/><Relationship Id="rId14" Type="http://schemas.openxmlformats.org/officeDocument/2006/relationships/tags" Target="../tags/tag377.xml"/><Relationship Id="rId22" Type="http://schemas.openxmlformats.org/officeDocument/2006/relationships/tags" Target="../tags/tag385.xml"/><Relationship Id="rId27" Type="http://schemas.openxmlformats.org/officeDocument/2006/relationships/tags" Target="../tags/tag390.xml"/><Relationship Id="rId30" Type="http://schemas.openxmlformats.org/officeDocument/2006/relationships/image" Target="../media/image12.png"/><Relationship Id="rId35" Type="http://schemas.openxmlformats.org/officeDocument/2006/relationships/image" Target="../media/image17.svg"/><Relationship Id="rId8" Type="http://schemas.openxmlformats.org/officeDocument/2006/relationships/tags" Target="../tags/tag37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394.xml"/><Relationship Id="rId7" Type="http://schemas.openxmlformats.org/officeDocument/2006/relationships/hyperlink" Target="https://bnucaxz.bnu.edu.cn/portal/index" TargetMode="External"/><Relationship Id="rId12" Type="http://schemas.openxmlformats.org/officeDocument/2006/relationships/image" Target="../media/image22.jpeg"/><Relationship Id="rId2" Type="http://schemas.openxmlformats.org/officeDocument/2006/relationships/tags" Target="../tags/tag393.xml"/><Relationship Id="rId1" Type="http://schemas.openxmlformats.org/officeDocument/2006/relationships/tags" Target="../tags/tag392.xml"/><Relationship Id="rId6" Type="http://schemas.openxmlformats.org/officeDocument/2006/relationships/notesSlide" Target="../notesSlides/notesSlide3.xml"/><Relationship Id="rId11" Type="http://schemas.openxmlformats.org/officeDocument/2006/relationships/image" Target="../media/image21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20.png"/><Relationship Id="rId4" Type="http://schemas.openxmlformats.org/officeDocument/2006/relationships/tags" Target="../tags/tag395.xml"/><Relationship Id="rId9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397.xml"/><Relationship Id="rId1" Type="http://schemas.openxmlformats.org/officeDocument/2006/relationships/tags" Target="../tags/tag396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tags" Target="../tags/tag400.xml"/><Relationship Id="rId7" Type="http://schemas.openxmlformats.org/officeDocument/2006/relationships/image" Target="../media/image26.png"/><Relationship Id="rId2" Type="http://schemas.openxmlformats.org/officeDocument/2006/relationships/tags" Target="../tags/tag399.xml"/><Relationship Id="rId1" Type="http://schemas.openxmlformats.org/officeDocument/2006/relationships/tags" Target="../tags/tag398.xml"/><Relationship Id="rId6" Type="http://schemas.openxmlformats.org/officeDocument/2006/relationships/image" Target="../media/image25.pn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0.png"/><Relationship Id="rId2" Type="http://schemas.openxmlformats.org/officeDocument/2006/relationships/tags" Target="../tags/tag402.xml"/><Relationship Id="rId1" Type="http://schemas.openxmlformats.org/officeDocument/2006/relationships/tags" Target="../tags/tag40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tags" Target="../tags/tag405.xml"/><Relationship Id="rId7" Type="http://schemas.openxmlformats.org/officeDocument/2006/relationships/image" Target="../media/image32.png"/><Relationship Id="rId2" Type="http://schemas.openxmlformats.org/officeDocument/2006/relationships/tags" Target="../tags/tag404.xml"/><Relationship Id="rId1" Type="http://schemas.openxmlformats.org/officeDocument/2006/relationships/tags" Target="../tags/tag403.xml"/><Relationship Id="rId6" Type="http://schemas.openxmlformats.org/officeDocument/2006/relationships/image" Target="../media/image28.png"/><Relationship Id="rId5" Type="http://schemas.openxmlformats.org/officeDocument/2006/relationships/notesSlide" Target="../notesSlides/notesSlide7.xml"/><Relationship Id="rId10" Type="http://schemas.openxmlformats.org/officeDocument/2006/relationships/image" Target="../media/image35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408.xml"/><Relationship Id="rId2" Type="http://schemas.openxmlformats.org/officeDocument/2006/relationships/tags" Target="../tags/tag407.xml"/><Relationship Id="rId1" Type="http://schemas.openxmlformats.org/officeDocument/2006/relationships/tags" Target="../tags/tag406.xml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3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410.xml"/><Relationship Id="rId1" Type="http://schemas.openxmlformats.org/officeDocument/2006/relationships/tags" Target="../tags/tag409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4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52.xml"/><Relationship Id="rId1" Type="http://schemas.openxmlformats.org/officeDocument/2006/relationships/tags" Target="../tags/tag4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1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415.xml"/><Relationship Id="rId1" Type="http://schemas.openxmlformats.org/officeDocument/2006/relationships/tags" Target="../tags/tag414.xml"/><Relationship Id="rId4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16.xml"/><Relationship Id="rId4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1.png"/><Relationship Id="rId2" Type="http://schemas.openxmlformats.org/officeDocument/2006/relationships/tags" Target="../tags/tag418.xml"/><Relationship Id="rId1" Type="http://schemas.openxmlformats.org/officeDocument/2006/relationships/tags" Target="../tags/tag417.xml"/><Relationship Id="rId6" Type="http://schemas.openxmlformats.org/officeDocument/2006/relationships/image" Target="../media/image48.png"/><Relationship Id="rId11" Type="http://schemas.openxmlformats.org/officeDocument/2006/relationships/image" Target="../media/image50.png"/><Relationship Id="rId5" Type="http://schemas.openxmlformats.org/officeDocument/2006/relationships/image" Target="../media/image47.png"/><Relationship Id="rId10" Type="http://schemas.openxmlformats.org/officeDocument/2006/relationships/image" Target="../media/image49.png"/><Relationship Id="rId4" Type="http://schemas.openxmlformats.org/officeDocument/2006/relationships/notesSlide" Target="../notesSlides/notesSlide10.xml"/><Relationship Id="rId9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420.xml"/><Relationship Id="rId1" Type="http://schemas.openxmlformats.org/officeDocument/2006/relationships/tags" Target="../tags/tag419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notesSlide" Target="../notesSlides/notesSlide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423.xml"/><Relationship Id="rId2" Type="http://schemas.openxmlformats.org/officeDocument/2006/relationships/tags" Target="../tags/tag422.xml"/><Relationship Id="rId1" Type="http://schemas.openxmlformats.org/officeDocument/2006/relationships/tags" Target="../tags/tag421.xml"/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8.png"/><Relationship Id="rId2" Type="http://schemas.openxmlformats.org/officeDocument/2006/relationships/tags" Target="../tags/tag425.xml"/><Relationship Id="rId1" Type="http://schemas.openxmlformats.org/officeDocument/2006/relationships/tags" Target="../tags/tag424.xml"/><Relationship Id="rId6" Type="http://schemas.openxmlformats.org/officeDocument/2006/relationships/image" Target="../media/image53.png"/><Relationship Id="rId5" Type="http://schemas.openxmlformats.org/officeDocument/2006/relationships/hyperlink" Target="https://bnucaxz.bnu.edu.cn/portal/index" TargetMode="External"/><Relationship Id="rId4" Type="http://schemas.openxmlformats.org/officeDocument/2006/relationships/notesSlide" Target="../notesSlides/notesSlide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tags" Target="../tags/tag427.xml"/><Relationship Id="rId1" Type="http://schemas.openxmlformats.org/officeDocument/2006/relationships/tags" Target="../tags/tag4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987420" y="1788160"/>
            <a:ext cx="8360229" cy="1126490"/>
          </a:xfrm>
        </p:spPr>
        <p:txBody>
          <a:bodyPr>
            <a:normAutofit fontScale="90000"/>
          </a:bodyPr>
          <a:lstStyle/>
          <a:p>
            <a: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6000">
                <a:solidFill>
                  <a:schemeClr val="lt1"/>
                </a:solidFill>
              </a:rPr>
              <a:t>财务在线审批</a:t>
            </a:r>
            <a:br>
              <a:rPr lang="en-US" altLang="zh-CN" sz="6000">
                <a:solidFill>
                  <a:schemeClr val="lt1"/>
                </a:solidFill>
              </a:rPr>
            </a:br>
            <a:r>
              <a:rPr lang="en-US" altLang="zh-CN" sz="6000">
                <a:solidFill>
                  <a:schemeClr val="lt1"/>
                </a:solidFill>
              </a:rPr>
              <a:t>        </a:t>
            </a:r>
            <a:r>
              <a:rPr lang="zh-CN" altLang="en-US" sz="6000">
                <a:solidFill>
                  <a:schemeClr val="lt1"/>
                </a:solidFill>
              </a:rPr>
              <a:t>与电子签章功能介绍</a:t>
            </a:r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0"/>
            <p:custDataLst>
              <p:tags r:id="rId3"/>
            </p:custDataLst>
          </p:nvPr>
        </p:nvSpPr>
        <p:spPr>
          <a:solidFill>
            <a:schemeClr val="lt1"/>
          </a:solidFill>
        </p:spPr>
        <p:txBody>
          <a:bodyPr>
            <a:noAutofit/>
          </a:bodyPr>
          <a:lstStyle/>
          <a:p>
            <a:r>
              <a:rPr lang="zh-CN" altLang="en-US" dirty="0">
                <a:solidFill>
                  <a:schemeClr val="dk1"/>
                </a:solidFill>
              </a:rPr>
              <a:t>财经处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>
            <p:custDataLst>
              <p:tags r:id="rId2"/>
            </p:custDataLst>
          </p:nvPr>
        </p:nvSpPr>
        <p:spPr>
          <a:xfrm>
            <a:off x="4318000" y="1761748"/>
            <a:ext cx="3556000" cy="1009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文本框 25"/>
          <p:cNvSpPr txBox="1"/>
          <p:nvPr>
            <p:custDataLst>
              <p:tags r:id="rId3"/>
            </p:custDataLst>
          </p:nvPr>
        </p:nvSpPr>
        <p:spPr>
          <a:xfrm>
            <a:off x="6220143" y="1251208"/>
            <a:ext cx="1366520" cy="400050"/>
          </a:xfrm>
          <a:prstGeom prst="rect">
            <a:avLst/>
          </a:prstGeom>
          <a:noFill/>
        </p:spPr>
        <p:txBody>
          <a:bodyPr wrap="square" rtlCol="0">
            <a:normAutofit fontScale="92500" lnSpcReduction="10000"/>
          </a:bodyPr>
          <a:lstStyle/>
          <a:p>
            <a:pPr>
              <a:lnSpc>
                <a:spcPct val="120000"/>
              </a:lnSpc>
            </a:pPr>
            <a:r>
              <a:rPr lang="en-US" altLang="zh-CN" sz="20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/ Contents</a:t>
            </a:r>
          </a:p>
        </p:txBody>
      </p:sp>
      <p:sp>
        <p:nvSpPr>
          <p:cNvPr id="27" name="矩形 26"/>
          <p:cNvSpPr/>
          <p:nvPr>
            <p:custDataLst>
              <p:tags r:id="rId4"/>
            </p:custDataLst>
          </p:nvPr>
        </p:nvSpPr>
        <p:spPr>
          <a:xfrm>
            <a:off x="4605338" y="863858"/>
            <a:ext cx="1604010" cy="831215"/>
          </a:xfrm>
          <a:prstGeom prst="rect">
            <a:avLst/>
          </a:prstGeom>
        </p:spPr>
        <p:txBody>
          <a:bodyPr wrap="square" anchor="b" anchorCtr="0">
            <a:normAutofit fontScale="92500"/>
          </a:bodyPr>
          <a:lstStyle/>
          <a:p>
            <a:pPr algn="r" fontAlgn="auto">
              <a:lnSpc>
                <a:spcPct val="120000"/>
              </a:lnSpc>
            </a:pPr>
            <a:r>
              <a:rPr lang="zh-CN" altLang="en-US" sz="48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旗黑-85S" panose="00020600040101010101" pitchFamily="18" charset="-122"/>
                <a:sym typeface="Arial" panose="020B0604020202020204" pitchFamily="34" charset="0"/>
              </a:rPr>
              <a:t>目 录</a:t>
            </a:r>
          </a:p>
        </p:txBody>
      </p:sp>
      <p:sp>
        <p:nvSpPr>
          <p:cNvPr id="9" name="矩形 8"/>
          <p:cNvSpPr/>
          <p:nvPr>
            <p:custDataLst>
              <p:tags r:id="rId5"/>
            </p:custDataLst>
          </p:nvPr>
        </p:nvSpPr>
        <p:spPr>
          <a:xfrm>
            <a:off x="5663504" y="2694305"/>
            <a:ext cx="2870200" cy="41783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0" numCol="1" spcCol="0" rtlCol="0" fromWordArt="0" anchor="ctr" anchorCtr="0" forceAA="0" compatLnSpc="1">
            <a:normAutofit/>
          </a:bodyPr>
          <a:lstStyle/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 lang="zh-CN" altLang="en-US" sz="2000" b="1" spc="30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电子签章介绍</a:t>
            </a:r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6391275" y="4623435"/>
            <a:ext cx="793115" cy="793115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>
            <p:custDataLst>
              <p:tags r:id="rId7"/>
            </p:custDataLst>
          </p:nvPr>
        </p:nvSpPr>
        <p:spPr>
          <a:xfrm>
            <a:off x="7378700" y="4606290"/>
            <a:ext cx="2870200" cy="41783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0" numCol="1" spcCol="0" rtlCol="0" fromWordArt="0" anchor="ctr" anchorCtr="0" forceAA="0" compatLnSpc="1">
            <a:normAutofit/>
          </a:bodyPr>
          <a:lstStyle/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 lang="zh-CN" altLang="en-US" sz="2000" b="1" spc="30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常见问题</a:t>
            </a:r>
          </a:p>
        </p:txBody>
      </p:sp>
      <p:sp>
        <p:nvSpPr>
          <p:cNvPr id="15" name="矩形 14"/>
          <p:cNvSpPr/>
          <p:nvPr>
            <p:custDataLst>
              <p:tags r:id="rId8"/>
            </p:custDataLst>
          </p:nvPr>
        </p:nvSpPr>
        <p:spPr>
          <a:xfrm>
            <a:off x="6468110" y="4739005"/>
            <a:ext cx="640080" cy="584835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32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n-US" altLang="zh-CN" sz="32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矩形 32"/>
          <p:cNvSpPr/>
          <p:nvPr>
            <p:custDataLst>
              <p:tags r:id="rId9"/>
            </p:custDataLst>
          </p:nvPr>
        </p:nvSpPr>
        <p:spPr>
          <a:xfrm>
            <a:off x="1943100" y="2561590"/>
            <a:ext cx="793115" cy="793115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>
            <p:custDataLst>
              <p:tags r:id="rId10"/>
            </p:custDataLst>
          </p:nvPr>
        </p:nvSpPr>
        <p:spPr>
          <a:xfrm>
            <a:off x="2019935" y="2677160"/>
            <a:ext cx="640080" cy="584835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32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37" name="矩形 36"/>
          <p:cNvSpPr/>
          <p:nvPr>
            <p:custDataLst>
              <p:tags r:id="rId11"/>
            </p:custDataLst>
          </p:nvPr>
        </p:nvSpPr>
        <p:spPr>
          <a:xfrm>
            <a:off x="4870389" y="2561590"/>
            <a:ext cx="793115" cy="793115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矩形 37"/>
          <p:cNvSpPr/>
          <p:nvPr>
            <p:custDataLst>
              <p:tags r:id="rId12"/>
            </p:custDataLst>
          </p:nvPr>
        </p:nvSpPr>
        <p:spPr>
          <a:xfrm>
            <a:off x="2793304" y="2694305"/>
            <a:ext cx="2870200" cy="41783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0" numCol="1" spcCol="0" rtlCol="0" fromWordArt="0" anchor="ctr" anchorCtr="0" forceAA="0" compatLnSpc="1">
            <a:normAutofit/>
          </a:bodyPr>
          <a:lstStyle/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 lang="zh-CN" altLang="en-US" sz="2000" b="1" spc="30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审批系统结构</a:t>
            </a:r>
          </a:p>
        </p:txBody>
      </p:sp>
      <p:sp>
        <p:nvSpPr>
          <p:cNvPr id="40" name="矩形 39"/>
          <p:cNvSpPr/>
          <p:nvPr>
            <p:custDataLst>
              <p:tags r:id="rId13"/>
            </p:custDataLst>
          </p:nvPr>
        </p:nvSpPr>
        <p:spPr>
          <a:xfrm>
            <a:off x="4947224" y="2677160"/>
            <a:ext cx="640080" cy="584835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32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17" name="矩形 16"/>
          <p:cNvSpPr/>
          <p:nvPr>
            <p:custDataLst>
              <p:tags r:id="rId14"/>
            </p:custDataLst>
          </p:nvPr>
        </p:nvSpPr>
        <p:spPr>
          <a:xfrm>
            <a:off x="1953019" y="4654535"/>
            <a:ext cx="793115" cy="793115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矩形 17"/>
          <p:cNvSpPr/>
          <p:nvPr>
            <p:custDataLst>
              <p:tags r:id="rId15"/>
            </p:custDataLst>
          </p:nvPr>
        </p:nvSpPr>
        <p:spPr>
          <a:xfrm>
            <a:off x="2940444" y="4637390"/>
            <a:ext cx="2870200" cy="41783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0" numCol="1" spcCol="0" rtlCol="0" fromWordArt="0" anchor="ctr" anchorCtr="0" forceAA="0" compatLnSpc="1">
            <a:normAutofit fontScale="70000"/>
          </a:bodyPr>
          <a:lstStyle/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 lang="zh-CN" altLang="en-US" sz="20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在线审批</a:t>
            </a:r>
            <a:r>
              <a:rPr lang="zh-CN" altLang="en-US" sz="2000" b="1" spc="30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中的电子签章应用</a:t>
            </a:r>
          </a:p>
        </p:txBody>
      </p:sp>
      <p:sp>
        <p:nvSpPr>
          <p:cNvPr id="19" name="矩形 18"/>
          <p:cNvSpPr/>
          <p:nvPr>
            <p:custDataLst>
              <p:tags r:id="rId16"/>
            </p:custDataLst>
          </p:nvPr>
        </p:nvSpPr>
        <p:spPr>
          <a:xfrm>
            <a:off x="2029854" y="4770105"/>
            <a:ext cx="640080" cy="584835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32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</p:spTree>
    <p:custDataLst>
      <p:tags r:id="rId1"/>
    </p:custDataLst>
  </p:cSld>
  <p:clrMapOvr>
    <a:masterClrMapping/>
  </p:clrMapOvr>
  <p:transition spd="med"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/>
          <p:nvPr/>
        </p:nvSpPr>
        <p:spPr>
          <a:xfrm>
            <a:off x="801656" y="435705"/>
            <a:ext cx="10751820" cy="6705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财务在线审批</a:t>
            </a:r>
            <a:r>
              <a:rPr lang="zh-CN" altLang="en-US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系统架构图</a:t>
            </a: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4270" y="1106170"/>
            <a:ext cx="10144125" cy="598233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直接连接符 16"/>
          <p:cNvCxnSpPr/>
          <p:nvPr>
            <p:custDataLst>
              <p:tags r:id="rId2"/>
            </p:custDataLst>
          </p:nvPr>
        </p:nvCxnSpPr>
        <p:spPr>
          <a:xfrm flipV="1">
            <a:off x="6519228" y="2691130"/>
            <a:ext cx="0" cy="1452245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标题 2"/>
          <p:cNvSpPr>
            <a:spLocks noGrp="1"/>
          </p:cNvSpPr>
          <p:nvPr>
            <p:ph type="ctrTitle" idx="14"/>
            <p:custDataLst>
              <p:tags r:id="rId3"/>
            </p:custDataLst>
          </p:nvPr>
        </p:nvSpPr>
        <p:spPr>
          <a:xfrm>
            <a:off x="6735763" y="2553952"/>
            <a:ext cx="5748593" cy="1333864"/>
          </a:xfrm>
        </p:spPr>
        <p:txBody>
          <a:bodyPr>
            <a:normAutofit fontScale="90000"/>
          </a:bodyPr>
          <a:lstStyle/>
          <a:p>
            <a:br>
              <a:rPr lang="en-US" altLang="zh-CN"/>
            </a:br>
            <a:r>
              <a:rPr lang="zh-CN" altLang="en-US"/>
              <a:t>电子签章介绍</a:t>
            </a: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713317" y="889318"/>
            <a:ext cx="10972800" cy="4279900"/>
          </a:xfrm>
        </p:spPr>
        <p:txBody>
          <a:bodyPr/>
          <a:lstStyle/>
          <a:p>
            <a:pPr marL="0" indent="0">
              <a:buNone/>
            </a:pPr>
            <a:r>
              <a:rPr lang="zh-CN" altLang="en-US" b="1"/>
              <a:t>为进一步贯彻落实国家会计电子档案规范，保证签章的合法性和防篡改，现将审批签章升级为数字认证电子签章。以下是电子签章使用流程。</a:t>
            </a:r>
            <a:endParaRPr lang="en-US" altLang="zh-CN" b="1"/>
          </a:p>
        </p:txBody>
      </p:sp>
      <p:sp>
        <p:nvSpPr>
          <p:cNvPr id="3" name="Oval 1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689191" y="2873308"/>
            <a:ext cx="926249" cy="928537"/>
          </a:xfrm>
          <a:prstGeom prst="ellipse">
            <a:avLst/>
          </a:prstGeom>
          <a:solidFill>
            <a:srgbClr val="FC465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wrap="square" lIns="90000" tIns="46800" rIns="90000" bIns="46800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1270">
              <a:gradFill flip="none" rotWithShape="1">
                <a:gsLst>
                  <a:gs pos="0">
                    <a:sysClr val="window" lastClr="FFFFFF">
                      <a:shade val="30000"/>
                      <a:satMod val="115000"/>
                    </a:sysClr>
                  </a:gs>
                  <a:gs pos="50000">
                    <a:sysClr val="window" lastClr="FFFFFF">
                      <a:shade val="67500"/>
                      <a:satMod val="115000"/>
                    </a:sysClr>
                  </a:gs>
                  <a:gs pos="100000">
                    <a:sysClr val="window" lastClr="FFFFFF">
                      <a:shade val="100000"/>
                      <a:satMod val="115000"/>
                    </a:sysClr>
                  </a:gs>
                </a:gsLst>
                <a:lin ang="2700000" scaled="1"/>
                <a:tileRect/>
              </a:gra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Oval 3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761120" y="2946221"/>
            <a:ext cx="782391" cy="782711"/>
          </a:xfrm>
          <a:prstGeom prst="ellipse">
            <a:avLst/>
          </a:prstGeom>
          <a:solidFill>
            <a:srgbClr val="FC4653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wrap="square" lIns="90000" tIns="46800" rIns="90000" bIns="46800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1270">
              <a:gradFill flip="none" rotWithShape="1">
                <a:gsLst>
                  <a:gs pos="0">
                    <a:sysClr val="window" lastClr="FFFFFF">
                      <a:shade val="30000"/>
                      <a:satMod val="115000"/>
                    </a:sysClr>
                  </a:gs>
                  <a:gs pos="50000">
                    <a:sysClr val="window" lastClr="FFFFFF">
                      <a:shade val="67500"/>
                      <a:satMod val="115000"/>
                    </a:sysClr>
                  </a:gs>
                  <a:gs pos="100000">
                    <a:sysClr val="window" lastClr="FFFFFF">
                      <a:shade val="100000"/>
                      <a:satMod val="115000"/>
                    </a:sysClr>
                  </a:gs>
                </a:gsLst>
                <a:lin ang="2700000" scaled="1"/>
                <a:tileRect/>
              </a:gra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6" name="直接连接符 5"/>
          <p:cNvCxnSpPr/>
          <p:nvPr>
            <p:custDataLst>
              <p:tags r:id="rId4"/>
            </p:custDataLst>
          </p:nvPr>
        </p:nvCxnSpPr>
        <p:spPr>
          <a:xfrm>
            <a:off x="6152315" y="3801845"/>
            <a:ext cx="0" cy="474708"/>
          </a:xfrm>
          <a:prstGeom prst="line">
            <a:avLst/>
          </a:prstGeom>
          <a:noFill/>
          <a:ln w="6350" cap="flat" cmpd="sng" algn="ctr">
            <a:solidFill>
              <a:srgbClr val="FC4653"/>
            </a:solidFill>
            <a:prstDash val="solid"/>
            <a:miter lim="800000"/>
          </a:ln>
          <a:effectLst/>
        </p:spPr>
      </p:cxnSp>
      <p:sp>
        <p:nvSpPr>
          <p:cNvPr id="7" name="TextBox 71"/>
          <p:cNvSpPr txBox="1"/>
          <p:nvPr>
            <p:custDataLst>
              <p:tags r:id="rId5"/>
            </p:custDataLst>
          </p:nvPr>
        </p:nvSpPr>
        <p:spPr>
          <a:xfrm>
            <a:off x="9096035" y="5923546"/>
            <a:ext cx="1431986" cy="45459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b="1" dirty="0">
                <a:solidFill>
                  <a:srgbClr val="FC465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STEP 03</a:t>
            </a:r>
            <a:endParaRPr lang="zh-CN" altLang="en-US" b="1" dirty="0">
              <a:solidFill>
                <a:srgbClr val="FC465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8" name="直接连接符 7"/>
          <p:cNvCxnSpPr>
            <a:endCxn id="9" idx="0"/>
          </p:cNvCxnSpPr>
          <p:nvPr>
            <p:custDataLst>
              <p:tags r:id="rId6"/>
            </p:custDataLst>
          </p:nvPr>
        </p:nvCxnSpPr>
        <p:spPr>
          <a:xfrm>
            <a:off x="2642120" y="4430977"/>
            <a:ext cx="0" cy="474708"/>
          </a:xfrm>
          <a:prstGeom prst="line">
            <a:avLst/>
          </a:prstGeom>
          <a:noFill/>
          <a:ln w="6350" cap="flat" cmpd="sng" algn="ctr">
            <a:solidFill>
              <a:srgbClr val="FC4653"/>
            </a:solidFill>
            <a:prstDash val="solid"/>
            <a:miter lim="800000"/>
          </a:ln>
          <a:effectLst/>
        </p:spPr>
      </p:cxnSp>
      <p:sp>
        <p:nvSpPr>
          <p:cNvPr id="9" name="Oval 11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178995" y="4905685"/>
            <a:ext cx="926249" cy="928537"/>
          </a:xfrm>
          <a:prstGeom prst="ellipse">
            <a:avLst/>
          </a:prstGeom>
          <a:solidFill>
            <a:srgbClr val="FC465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wrap="square" lIns="90000" tIns="46800" rIns="90000" bIns="46800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1270">
              <a:gradFill flip="none" rotWithShape="1">
                <a:gsLst>
                  <a:gs pos="0">
                    <a:sysClr val="window" lastClr="FFFFFF">
                      <a:shade val="30000"/>
                      <a:satMod val="115000"/>
                    </a:sysClr>
                  </a:gs>
                  <a:gs pos="50000">
                    <a:sysClr val="window" lastClr="FFFFFF">
                      <a:shade val="67500"/>
                      <a:satMod val="115000"/>
                    </a:sysClr>
                  </a:gs>
                  <a:gs pos="100000">
                    <a:sysClr val="window" lastClr="FFFFFF">
                      <a:shade val="100000"/>
                      <a:satMod val="115000"/>
                    </a:sysClr>
                  </a:gs>
                </a:gsLst>
                <a:lin ang="2700000" scaled="1"/>
                <a:tileRect/>
              </a:gra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Oval 36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250924" y="4978598"/>
            <a:ext cx="782391" cy="782711"/>
          </a:xfrm>
          <a:prstGeom prst="ellipse">
            <a:avLst/>
          </a:prstGeom>
          <a:solidFill>
            <a:srgbClr val="FC4653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wrap="square" lIns="90000" tIns="46800" rIns="90000" bIns="46800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1270">
              <a:gradFill flip="none" rotWithShape="1">
                <a:gsLst>
                  <a:gs pos="0">
                    <a:sysClr val="window" lastClr="FFFFFF">
                      <a:shade val="30000"/>
                      <a:satMod val="115000"/>
                    </a:sysClr>
                  </a:gs>
                  <a:gs pos="50000">
                    <a:sysClr val="window" lastClr="FFFFFF">
                      <a:shade val="67500"/>
                      <a:satMod val="115000"/>
                    </a:sysClr>
                  </a:gs>
                  <a:gs pos="100000">
                    <a:sysClr val="window" lastClr="FFFFFF">
                      <a:shade val="100000"/>
                      <a:satMod val="115000"/>
                    </a:sysClr>
                  </a:gs>
                </a:gsLst>
                <a:lin ang="2700000" scaled="1"/>
                <a:tileRect/>
              </a:gra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68"/>
          <p:cNvSpPr txBox="1"/>
          <p:nvPr>
            <p:custDataLst>
              <p:tags r:id="rId9"/>
            </p:custDataLst>
          </p:nvPr>
        </p:nvSpPr>
        <p:spPr>
          <a:xfrm>
            <a:off x="1926126" y="5907695"/>
            <a:ext cx="1431986" cy="45459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b="1" dirty="0">
                <a:solidFill>
                  <a:srgbClr val="FC465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STEP 01</a:t>
            </a:r>
            <a:endParaRPr lang="zh-CN" altLang="en-US" b="1" dirty="0">
              <a:solidFill>
                <a:srgbClr val="FC465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Freeform 7"/>
          <p:cNvSpPr/>
          <p:nvPr>
            <p:custDataLst>
              <p:tags r:id="rId10"/>
            </p:custDataLst>
          </p:nvPr>
        </p:nvSpPr>
        <p:spPr bwMode="auto">
          <a:xfrm flipV="1">
            <a:off x="4398430" y="4262157"/>
            <a:ext cx="3494885" cy="190364"/>
          </a:xfrm>
          <a:custGeom>
            <a:avLst/>
            <a:gdLst>
              <a:gd name="T0" fmla="*/ 1098 w 1148"/>
              <a:gd name="T1" fmla="*/ 121 h 121"/>
              <a:gd name="T2" fmla="*/ 550 w 1148"/>
              <a:gd name="T3" fmla="*/ 121 h 121"/>
              <a:gd name="T4" fmla="*/ 0 w 1148"/>
              <a:gd name="T5" fmla="*/ 121 h 121"/>
              <a:gd name="T6" fmla="*/ 50 w 1148"/>
              <a:gd name="T7" fmla="*/ 61 h 121"/>
              <a:gd name="T8" fmla="*/ 0 w 1148"/>
              <a:gd name="T9" fmla="*/ 0 h 121"/>
              <a:gd name="T10" fmla="*/ 550 w 1148"/>
              <a:gd name="T11" fmla="*/ 0 h 121"/>
              <a:gd name="T12" fmla="*/ 1098 w 1148"/>
              <a:gd name="T13" fmla="*/ 0 h 121"/>
              <a:gd name="T14" fmla="*/ 1148 w 1148"/>
              <a:gd name="T15" fmla="*/ 61 h 121"/>
              <a:gd name="T16" fmla="*/ 1098 w 1148"/>
              <a:gd name="T17" fmla="*/ 121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48" h="121">
                <a:moveTo>
                  <a:pt x="1098" y="121"/>
                </a:moveTo>
                <a:lnTo>
                  <a:pt x="550" y="121"/>
                </a:lnTo>
                <a:lnTo>
                  <a:pt x="0" y="121"/>
                </a:lnTo>
                <a:lnTo>
                  <a:pt x="50" y="61"/>
                </a:lnTo>
                <a:lnTo>
                  <a:pt x="0" y="0"/>
                </a:lnTo>
                <a:lnTo>
                  <a:pt x="550" y="0"/>
                </a:lnTo>
                <a:lnTo>
                  <a:pt x="1098" y="0"/>
                </a:lnTo>
                <a:lnTo>
                  <a:pt x="1148" y="61"/>
                </a:lnTo>
                <a:lnTo>
                  <a:pt x="1098" y="121"/>
                </a:lnTo>
                <a:close/>
              </a:path>
            </a:pathLst>
          </a:custGeom>
          <a:solidFill>
            <a:srgbClr val="FC465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wrap="square" lIns="90000" tIns="46800" rIns="90000" bIns="46800" rtlCol="0" anchor="ctr" anchorCtr="0">
            <a:noAutofit/>
          </a:bodyPr>
          <a:lstStyle/>
          <a:p>
            <a:pPr algn="ctr">
              <a:lnSpc>
                <a:spcPct val="140000"/>
              </a:lnSpc>
            </a:pPr>
            <a:endParaRPr lang="zh-CN" altLang="en-US" sz="1270">
              <a:gradFill flip="none" rotWithShape="1">
                <a:gsLst>
                  <a:gs pos="0">
                    <a:sysClr val="window" lastClr="FFFFFF">
                      <a:shade val="30000"/>
                      <a:satMod val="115000"/>
                    </a:sysClr>
                  </a:gs>
                  <a:gs pos="50000">
                    <a:sysClr val="window" lastClr="FFFFFF">
                      <a:shade val="67500"/>
                      <a:satMod val="115000"/>
                    </a:sysClr>
                  </a:gs>
                  <a:gs pos="100000">
                    <a:sysClr val="window" lastClr="FFFFFF">
                      <a:shade val="100000"/>
                      <a:satMod val="115000"/>
                    </a:sysClr>
                  </a:gs>
                </a:gsLst>
                <a:lin ang="2700000" scaled="1"/>
                <a:tileRect/>
              </a:gra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Freeform 8"/>
          <p:cNvSpPr/>
          <p:nvPr>
            <p:custDataLst>
              <p:tags r:id="rId11"/>
            </p:custDataLst>
          </p:nvPr>
        </p:nvSpPr>
        <p:spPr bwMode="auto">
          <a:xfrm flipV="1">
            <a:off x="7986679" y="4262157"/>
            <a:ext cx="3497928" cy="190364"/>
          </a:xfrm>
          <a:custGeom>
            <a:avLst/>
            <a:gdLst>
              <a:gd name="T0" fmla="*/ 1099 w 1149"/>
              <a:gd name="T1" fmla="*/ 121 h 121"/>
              <a:gd name="T2" fmla="*/ 550 w 1149"/>
              <a:gd name="T3" fmla="*/ 121 h 121"/>
              <a:gd name="T4" fmla="*/ 0 w 1149"/>
              <a:gd name="T5" fmla="*/ 121 h 121"/>
              <a:gd name="T6" fmla="*/ 50 w 1149"/>
              <a:gd name="T7" fmla="*/ 61 h 121"/>
              <a:gd name="T8" fmla="*/ 0 w 1149"/>
              <a:gd name="T9" fmla="*/ 0 h 121"/>
              <a:gd name="T10" fmla="*/ 550 w 1149"/>
              <a:gd name="T11" fmla="*/ 0 h 121"/>
              <a:gd name="T12" fmla="*/ 1099 w 1149"/>
              <a:gd name="T13" fmla="*/ 0 h 121"/>
              <a:gd name="T14" fmla="*/ 1149 w 1149"/>
              <a:gd name="T15" fmla="*/ 61 h 121"/>
              <a:gd name="T16" fmla="*/ 1099 w 1149"/>
              <a:gd name="T17" fmla="*/ 121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49" h="121">
                <a:moveTo>
                  <a:pt x="1099" y="121"/>
                </a:moveTo>
                <a:lnTo>
                  <a:pt x="550" y="121"/>
                </a:lnTo>
                <a:lnTo>
                  <a:pt x="0" y="121"/>
                </a:lnTo>
                <a:lnTo>
                  <a:pt x="50" y="61"/>
                </a:lnTo>
                <a:lnTo>
                  <a:pt x="0" y="0"/>
                </a:lnTo>
                <a:lnTo>
                  <a:pt x="550" y="0"/>
                </a:lnTo>
                <a:lnTo>
                  <a:pt x="1099" y="0"/>
                </a:lnTo>
                <a:lnTo>
                  <a:pt x="1149" y="61"/>
                </a:lnTo>
                <a:lnTo>
                  <a:pt x="1099" y="121"/>
                </a:lnTo>
                <a:close/>
              </a:path>
            </a:pathLst>
          </a:custGeom>
          <a:solidFill>
            <a:srgbClr val="FC465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wrap="square" lIns="90000" tIns="46800" rIns="90000" bIns="46800" rtlCol="0" anchor="ctr" anchorCtr="0">
            <a:noAutofit/>
          </a:bodyPr>
          <a:lstStyle/>
          <a:p>
            <a:pPr algn="ctr">
              <a:lnSpc>
                <a:spcPct val="140000"/>
              </a:lnSpc>
            </a:pPr>
            <a:endParaRPr lang="zh-CN" altLang="en-US" sz="1270">
              <a:gradFill flip="none" rotWithShape="1">
                <a:gsLst>
                  <a:gs pos="0">
                    <a:sysClr val="window" lastClr="FFFFFF">
                      <a:shade val="30000"/>
                      <a:satMod val="115000"/>
                    </a:sysClr>
                  </a:gs>
                  <a:gs pos="50000">
                    <a:sysClr val="window" lastClr="FFFFFF">
                      <a:shade val="67500"/>
                      <a:satMod val="115000"/>
                    </a:sysClr>
                  </a:gs>
                  <a:gs pos="100000">
                    <a:sysClr val="window" lastClr="FFFFFF">
                      <a:shade val="100000"/>
                      <a:satMod val="115000"/>
                    </a:sysClr>
                  </a:gs>
                </a:gsLst>
                <a:lin ang="2700000" scaled="1"/>
                <a:tileRect/>
              </a:gra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Freeform 6"/>
          <p:cNvSpPr/>
          <p:nvPr>
            <p:custDataLst>
              <p:tags r:id="rId12"/>
            </p:custDataLst>
          </p:nvPr>
        </p:nvSpPr>
        <p:spPr bwMode="auto">
          <a:xfrm flipV="1">
            <a:off x="889032" y="4262157"/>
            <a:ext cx="3497928" cy="190364"/>
          </a:xfrm>
          <a:custGeom>
            <a:avLst/>
            <a:gdLst>
              <a:gd name="T0" fmla="*/ 1099 w 1149"/>
              <a:gd name="T1" fmla="*/ 121 h 121"/>
              <a:gd name="T2" fmla="*/ 549 w 1149"/>
              <a:gd name="T3" fmla="*/ 121 h 121"/>
              <a:gd name="T4" fmla="*/ 0 w 1149"/>
              <a:gd name="T5" fmla="*/ 121 h 121"/>
              <a:gd name="T6" fmla="*/ 50 w 1149"/>
              <a:gd name="T7" fmla="*/ 61 h 121"/>
              <a:gd name="T8" fmla="*/ 0 w 1149"/>
              <a:gd name="T9" fmla="*/ 0 h 121"/>
              <a:gd name="T10" fmla="*/ 549 w 1149"/>
              <a:gd name="T11" fmla="*/ 0 h 121"/>
              <a:gd name="T12" fmla="*/ 1099 w 1149"/>
              <a:gd name="T13" fmla="*/ 0 h 121"/>
              <a:gd name="T14" fmla="*/ 1149 w 1149"/>
              <a:gd name="T15" fmla="*/ 61 h 121"/>
              <a:gd name="T16" fmla="*/ 1099 w 1149"/>
              <a:gd name="T17" fmla="*/ 121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49" h="121">
                <a:moveTo>
                  <a:pt x="1099" y="121"/>
                </a:moveTo>
                <a:lnTo>
                  <a:pt x="549" y="121"/>
                </a:lnTo>
                <a:lnTo>
                  <a:pt x="0" y="121"/>
                </a:lnTo>
                <a:lnTo>
                  <a:pt x="50" y="61"/>
                </a:lnTo>
                <a:lnTo>
                  <a:pt x="0" y="0"/>
                </a:lnTo>
                <a:lnTo>
                  <a:pt x="549" y="0"/>
                </a:lnTo>
                <a:lnTo>
                  <a:pt x="1099" y="0"/>
                </a:lnTo>
                <a:lnTo>
                  <a:pt x="1149" y="61"/>
                </a:lnTo>
                <a:lnTo>
                  <a:pt x="1099" y="121"/>
                </a:lnTo>
                <a:close/>
              </a:path>
            </a:pathLst>
          </a:custGeom>
          <a:solidFill>
            <a:srgbClr val="FC465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wrap="square" lIns="90000" tIns="46800" rIns="90000" bIns="46800" rtlCol="0" anchor="ctr" anchorCtr="0">
            <a:noAutofit/>
          </a:bodyPr>
          <a:lstStyle/>
          <a:p>
            <a:pPr algn="ctr">
              <a:lnSpc>
                <a:spcPct val="140000"/>
              </a:lnSpc>
            </a:pPr>
            <a:endParaRPr lang="zh-CN" altLang="en-US" sz="1270">
              <a:gradFill flip="none" rotWithShape="1">
                <a:gsLst>
                  <a:gs pos="0">
                    <a:sysClr val="window" lastClr="FFFFFF">
                      <a:shade val="30000"/>
                      <a:satMod val="115000"/>
                    </a:sysClr>
                  </a:gs>
                  <a:gs pos="50000">
                    <a:sysClr val="window" lastClr="FFFFFF">
                      <a:shade val="67500"/>
                      <a:satMod val="115000"/>
                    </a:sysClr>
                  </a:gs>
                  <a:gs pos="100000">
                    <a:sysClr val="window" lastClr="FFFFFF">
                      <a:shade val="100000"/>
                      <a:satMod val="115000"/>
                    </a:sysClr>
                  </a:gs>
                </a:gsLst>
                <a:lin ang="2700000" scaled="1"/>
                <a:tileRect/>
              </a:gra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圆角矩形 67"/>
          <p:cNvSpPr/>
          <p:nvPr>
            <p:custDataLst>
              <p:tags r:id="rId13"/>
            </p:custDataLst>
          </p:nvPr>
        </p:nvSpPr>
        <p:spPr>
          <a:xfrm>
            <a:off x="1706995" y="2529035"/>
            <a:ext cx="1863410" cy="395012"/>
          </a:xfrm>
          <a:prstGeom prst="roundRect">
            <a:avLst>
              <a:gd name="adj" fmla="val 50000"/>
            </a:avLst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wrap="square" lIns="90000" tIns="0" rIns="90000" bIns="0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dirty="0">
              <a:solidFill>
                <a:srgbClr val="FC465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>
            <p:custDataLst>
              <p:tags r:id="rId14"/>
            </p:custDataLst>
          </p:nvPr>
        </p:nvSpPr>
        <p:spPr>
          <a:xfrm>
            <a:off x="1009495" y="3033759"/>
            <a:ext cx="3268388" cy="101504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>
                <a:sym typeface="Arial" panose="020B0604020202020204" pitchFamily="34" charset="0"/>
              </a:rPr>
              <a:t>       </a:t>
            </a:r>
            <a:r>
              <a:rPr lang="zh-CN" altLang="en-US">
                <a:sym typeface="Arial" panose="020B0604020202020204" pitchFamily="34" charset="0"/>
              </a:rPr>
              <a:t>下载认证唯一的个人证书</a:t>
            </a:r>
          </a:p>
        </p:txBody>
      </p:sp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1826465" y="2519524"/>
            <a:ext cx="1624470" cy="429861"/>
          </a:xfrm>
          <a:prstGeom prst="rect">
            <a:avLst/>
          </a:prstGeom>
          <a:noFill/>
        </p:spPr>
        <p:txBody>
          <a:bodyPr wrap="square" rtlCol="0">
            <a:normAutofit fontScale="675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spc="30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证书申请下载</a:t>
            </a:r>
          </a:p>
        </p:txBody>
      </p:sp>
      <p:cxnSp>
        <p:nvCxnSpPr>
          <p:cNvPr id="18" name="直接连接符 17"/>
          <p:cNvCxnSpPr>
            <a:endCxn id="19" idx="0"/>
          </p:cNvCxnSpPr>
          <p:nvPr>
            <p:custDataLst>
              <p:tags r:id="rId16"/>
            </p:custDataLst>
          </p:nvPr>
        </p:nvCxnSpPr>
        <p:spPr>
          <a:xfrm>
            <a:off x="9779042" y="4430977"/>
            <a:ext cx="0" cy="474708"/>
          </a:xfrm>
          <a:prstGeom prst="line">
            <a:avLst/>
          </a:prstGeom>
          <a:noFill/>
          <a:ln w="6350" cap="flat" cmpd="sng" algn="ctr">
            <a:solidFill>
              <a:srgbClr val="FC4653"/>
            </a:solidFill>
            <a:prstDash val="solid"/>
            <a:miter lim="800000"/>
          </a:ln>
          <a:effectLst/>
        </p:spPr>
      </p:cxnSp>
      <p:sp>
        <p:nvSpPr>
          <p:cNvPr id="19" name="Oval 11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9315917" y="4905685"/>
            <a:ext cx="926249" cy="928537"/>
          </a:xfrm>
          <a:prstGeom prst="ellipse">
            <a:avLst/>
          </a:prstGeom>
          <a:solidFill>
            <a:srgbClr val="FC465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wrap="square" lIns="90000" tIns="46800" rIns="90000" bIns="46800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1270">
              <a:gradFill flip="none" rotWithShape="1">
                <a:gsLst>
                  <a:gs pos="0">
                    <a:sysClr val="window" lastClr="FFFFFF">
                      <a:shade val="30000"/>
                      <a:satMod val="115000"/>
                    </a:sysClr>
                  </a:gs>
                  <a:gs pos="50000">
                    <a:sysClr val="window" lastClr="FFFFFF">
                      <a:shade val="67500"/>
                      <a:satMod val="115000"/>
                    </a:sysClr>
                  </a:gs>
                  <a:gs pos="100000">
                    <a:sysClr val="window" lastClr="FFFFFF">
                      <a:shade val="100000"/>
                      <a:satMod val="115000"/>
                    </a:sysClr>
                  </a:gs>
                </a:gsLst>
                <a:lin ang="2700000" scaled="1"/>
                <a:tileRect/>
              </a:gra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Oval 36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9387846" y="4978598"/>
            <a:ext cx="782391" cy="782711"/>
          </a:xfrm>
          <a:prstGeom prst="ellipse">
            <a:avLst/>
          </a:prstGeom>
          <a:solidFill>
            <a:srgbClr val="FC4653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wrap="square" lIns="90000" tIns="46800" rIns="90000" bIns="46800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1270">
              <a:gradFill flip="none" rotWithShape="1">
                <a:gsLst>
                  <a:gs pos="0">
                    <a:sysClr val="window" lastClr="FFFFFF">
                      <a:shade val="30000"/>
                      <a:satMod val="115000"/>
                    </a:sysClr>
                  </a:gs>
                  <a:gs pos="50000">
                    <a:sysClr val="window" lastClr="FFFFFF">
                      <a:shade val="67500"/>
                      <a:satMod val="115000"/>
                    </a:sysClr>
                  </a:gs>
                  <a:gs pos="100000">
                    <a:sysClr val="window" lastClr="FFFFFF">
                      <a:shade val="100000"/>
                      <a:satMod val="115000"/>
                    </a:sysClr>
                  </a:gs>
                </a:gsLst>
                <a:lin ang="2700000" scaled="1"/>
                <a:tileRect/>
              </a:gra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圆角矩形 67"/>
          <p:cNvSpPr/>
          <p:nvPr>
            <p:custDataLst>
              <p:tags r:id="rId19"/>
            </p:custDataLst>
          </p:nvPr>
        </p:nvSpPr>
        <p:spPr>
          <a:xfrm>
            <a:off x="8850903" y="2529035"/>
            <a:ext cx="1863410" cy="395012"/>
          </a:xfrm>
          <a:prstGeom prst="roundRect">
            <a:avLst>
              <a:gd name="adj" fmla="val 50000"/>
            </a:avLst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wrap="square" lIns="90000" tIns="0" rIns="90000" bIns="0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dirty="0">
              <a:solidFill>
                <a:srgbClr val="FC465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文本框 21"/>
          <p:cNvSpPr txBox="1"/>
          <p:nvPr>
            <p:custDataLst>
              <p:tags r:id="rId20"/>
            </p:custDataLst>
          </p:nvPr>
        </p:nvSpPr>
        <p:spPr>
          <a:xfrm>
            <a:off x="8153403" y="3033759"/>
            <a:ext cx="3268388" cy="101504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>
                <a:sym typeface="Arial" panose="020B0604020202020204" pitchFamily="34" charset="0"/>
              </a:rPr>
              <a:t>    </a:t>
            </a:r>
            <a:r>
              <a:rPr lang="zh-CN" altLang="en-US">
                <a:sym typeface="Arial" panose="020B0604020202020204" pitchFamily="34" charset="0"/>
              </a:rPr>
              <a:t>在审批系统中具体使用签章</a:t>
            </a:r>
          </a:p>
        </p:txBody>
      </p:sp>
      <p:sp>
        <p:nvSpPr>
          <p:cNvPr id="23" name="文本框 22"/>
          <p:cNvSpPr txBox="1"/>
          <p:nvPr>
            <p:custDataLst>
              <p:tags r:id="rId21"/>
            </p:custDataLst>
          </p:nvPr>
        </p:nvSpPr>
        <p:spPr>
          <a:xfrm>
            <a:off x="8970373" y="2519524"/>
            <a:ext cx="1624470" cy="42986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spc="30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签章使用</a:t>
            </a:r>
          </a:p>
        </p:txBody>
      </p:sp>
      <p:sp>
        <p:nvSpPr>
          <p:cNvPr id="24" name="圆角矩形 67"/>
          <p:cNvSpPr/>
          <p:nvPr>
            <p:custDataLst>
              <p:tags r:id="rId22"/>
            </p:custDataLst>
          </p:nvPr>
        </p:nvSpPr>
        <p:spPr>
          <a:xfrm>
            <a:off x="5205980" y="4619422"/>
            <a:ext cx="1863410" cy="395012"/>
          </a:xfrm>
          <a:prstGeom prst="roundRect">
            <a:avLst>
              <a:gd name="adj" fmla="val 50000"/>
            </a:avLst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wrap="square" lIns="90000" tIns="0" rIns="90000" bIns="0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dirty="0">
              <a:solidFill>
                <a:srgbClr val="FC465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文本框 24"/>
          <p:cNvSpPr txBox="1"/>
          <p:nvPr>
            <p:custDataLst>
              <p:tags r:id="rId23"/>
            </p:custDataLst>
          </p:nvPr>
        </p:nvSpPr>
        <p:spPr>
          <a:xfrm>
            <a:off x="4508480" y="5124146"/>
            <a:ext cx="3268388" cy="101504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>
                <a:sym typeface="Arial" panose="020B0604020202020204" pitchFamily="34" charset="0"/>
              </a:rPr>
              <a:t>             </a:t>
            </a:r>
            <a:r>
              <a:rPr lang="zh-CN" altLang="en-US">
                <a:sym typeface="Arial" panose="020B0604020202020204" pitchFamily="34" charset="0"/>
              </a:rPr>
              <a:t>上传手写签名</a:t>
            </a:r>
          </a:p>
        </p:txBody>
      </p:sp>
      <p:sp>
        <p:nvSpPr>
          <p:cNvPr id="26" name="文本框 25"/>
          <p:cNvSpPr txBox="1"/>
          <p:nvPr>
            <p:custDataLst>
              <p:tags r:id="rId24"/>
            </p:custDataLst>
          </p:nvPr>
        </p:nvSpPr>
        <p:spPr>
          <a:xfrm>
            <a:off x="5325450" y="4609911"/>
            <a:ext cx="1624470" cy="42986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spc="30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签章设置</a:t>
            </a:r>
          </a:p>
        </p:txBody>
      </p:sp>
      <p:sp>
        <p:nvSpPr>
          <p:cNvPr id="27" name="TextBox 71"/>
          <p:cNvSpPr txBox="1"/>
          <p:nvPr>
            <p:custDataLst>
              <p:tags r:id="rId25"/>
            </p:custDataLst>
          </p:nvPr>
        </p:nvSpPr>
        <p:spPr>
          <a:xfrm>
            <a:off x="5436322" y="2342130"/>
            <a:ext cx="1431986" cy="45459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b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b="1" dirty="0">
                <a:solidFill>
                  <a:srgbClr val="FC465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STEP 02</a:t>
            </a:r>
            <a:endParaRPr lang="zh-CN" altLang="en-US" b="1" dirty="0">
              <a:solidFill>
                <a:srgbClr val="FC465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8" name="图形 58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2403994" y="5160403"/>
            <a:ext cx="476250" cy="419100"/>
          </a:xfrm>
          <a:prstGeom prst="rect">
            <a:avLst/>
          </a:prstGeom>
        </p:spPr>
      </p:pic>
      <p:pic>
        <p:nvPicPr>
          <p:cNvPr id="29" name="图形 60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5933240" y="3123264"/>
            <a:ext cx="438150" cy="428625"/>
          </a:xfrm>
          <a:prstGeom prst="rect">
            <a:avLst/>
          </a:prstGeom>
        </p:spPr>
      </p:pic>
      <p:pic>
        <p:nvPicPr>
          <p:cNvPr id="30" name="图形 62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9574254" y="5208028"/>
            <a:ext cx="409575" cy="32385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>
    <p:rand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7"/>
          <p:cNvSpPr txBox="1"/>
          <p:nvPr>
            <p:custDataLst>
              <p:tags r:id="rId2"/>
            </p:custDataLst>
          </p:nvPr>
        </p:nvSpPr>
        <p:spPr>
          <a:xfrm>
            <a:off x="273975" y="238391"/>
            <a:ext cx="11669372" cy="72034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" panose="020B0500000000000000" pitchFamily="34" charset="-122"/>
              </a:rPr>
              <a:t>个人</a:t>
            </a:r>
            <a:r>
              <a:rPr lang="zh-CN" altLang="en-US" sz="3200" b="1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" panose="020B0500000000000000" pitchFamily="34" charset="-122"/>
              </a:rPr>
              <a:t>证书申请下载</a:t>
            </a:r>
          </a:p>
        </p:txBody>
      </p:sp>
      <p:sp>
        <p:nvSpPr>
          <p:cNvPr id="100" name="文本框 99"/>
          <p:cNvSpPr txBox="1"/>
          <p:nvPr/>
        </p:nvSpPr>
        <p:spPr>
          <a:xfrm>
            <a:off x="407670" y="980440"/>
            <a:ext cx="11463287" cy="160464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/>
          <a:p>
            <a:pPr indent="0" fontAlgn="auto">
              <a:lnSpc>
                <a:spcPct val="150000"/>
              </a:lnSpc>
            </a:pPr>
            <a:r>
              <a:rPr lang="zh-CN" altLang="en-US" b="1"/>
              <a:t>申请地址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hlinkClick r:id="rId7"/>
              </a:rPr>
              <a:t>https://bnucaxz.bnu.edu.cn/portal/index</a:t>
            </a:r>
            <a:r>
              <a:rPr lang="zh-CN" altLang="en-US">
                <a:latin typeface="宋体" panose="02010600030101010101" pitchFamily="2" charset="-122"/>
                <a:cs typeface="宋体" panose="02010600030101010101" pitchFamily="2" charset="-122"/>
              </a:rPr>
              <a:t>（目前证书申请只能在</a:t>
            </a:r>
            <a:r>
              <a:rPr lang="en-US" altLang="zh-CN">
                <a:latin typeface="宋体" panose="02010600030101010101" pitchFamily="2" charset="-122"/>
                <a:cs typeface="宋体" panose="02010600030101010101" pitchFamily="2" charset="-122"/>
              </a:rPr>
              <a:t>PC</a:t>
            </a:r>
            <a:r>
              <a:rPr lang="zh-CN" altLang="en-US">
                <a:latin typeface="宋体" panose="02010600030101010101" pitchFamily="2" charset="-122"/>
                <a:cs typeface="宋体" panose="02010600030101010101" pitchFamily="2" charset="-122"/>
              </a:rPr>
              <a:t>端使用）</a:t>
            </a:r>
            <a:endParaRPr lang="en-US" altLang="zh-CN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1"/>
              <a:t>人群范围：</a:t>
            </a:r>
            <a:r>
              <a:rPr lang="zh-CN" altLang="en-US"/>
              <a:t>在职教职工、离退休职工和在校学生。</a:t>
            </a:r>
          </a:p>
          <a:p>
            <a:pPr>
              <a:lnSpc>
                <a:spcPct val="150000"/>
              </a:lnSpc>
            </a:pPr>
            <a:r>
              <a:rPr lang="zh-CN" altLang="en-US" b="1">
                <a:sym typeface="+mn-ea"/>
              </a:rPr>
              <a:t>申请流程：</a:t>
            </a:r>
            <a:r>
              <a:rPr lang="zh-CN" altLang="en-US"/>
              <a:t>点击页签“证书下载”</a:t>
            </a:r>
            <a:r>
              <a:rPr lang="en-US" altLang="zh-CN"/>
              <a:t>—</a:t>
            </a:r>
            <a:r>
              <a:rPr lang="zh-CN" altLang="en-US">
                <a:sym typeface="+mn-ea"/>
              </a:rPr>
              <a:t>点击按钮“证书下载”</a:t>
            </a:r>
            <a:r>
              <a:rPr lang="en-US" altLang="zh-CN">
                <a:sym typeface="+mn-ea"/>
              </a:rPr>
              <a:t>—</a:t>
            </a:r>
            <a:r>
              <a:rPr lang="zh-CN" altLang="en-US">
                <a:sym typeface="+mn-ea"/>
              </a:rPr>
              <a:t>打开微信扫描二维码</a:t>
            </a:r>
            <a:r>
              <a:rPr lang="en-US" altLang="zh-CN">
                <a:sym typeface="+mn-ea"/>
              </a:rPr>
              <a:t>—</a:t>
            </a:r>
            <a:r>
              <a:rPr lang="zh-CN" altLang="en-US">
                <a:sym typeface="+mn-ea"/>
              </a:rPr>
              <a:t>输入证书</a:t>
            </a:r>
            <a:r>
              <a:rPr lang="en-US" altLang="zh-CN">
                <a:sym typeface="+mn-ea"/>
              </a:rPr>
              <a:t>PIN</a:t>
            </a:r>
            <a:r>
              <a:rPr lang="zh-CN" altLang="en-US">
                <a:sym typeface="+mn-ea"/>
              </a:rPr>
              <a:t>码完成证书下载</a:t>
            </a:r>
            <a:r>
              <a:rPr lang="zh-CN" altLang="en-US" b="1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（证书</a:t>
            </a:r>
            <a:r>
              <a:rPr lang="en-US" altLang="zh-CN" b="1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PIN</a:t>
            </a:r>
            <a:r>
              <a:rPr lang="zh-CN" altLang="en-US" b="1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码重要，请妥善保管）</a:t>
            </a:r>
            <a:endParaRPr lang="zh-CN" altLang="en-US" b="1"/>
          </a:p>
          <a:p>
            <a:pPr indent="0" fontAlgn="auto">
              <a:lnSpc>
                <a:spcPct val="150000"/>
              </a:lnSpc>
            </a:pPr>
            <a:endParaRPr lang="en-US" sz="20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6" name="图片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0060" y="2949575"/>
            <a:ext cx="6210935" cy="287718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7" name="图片 5" descr="图片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39695" y="2949575"/>
            <a:ext cx="5461635" cy="287655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5663565" y="2696210"/>
            <a:ext cx="2456180" cy="349440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40370" y="2708910"/>
            <a:ext cx="2041525" cy="357251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" name="图片 11" descr="9dab1ed119e79e3adad54f65bea8e4c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/>
          <a:srcRect t="4362" b="51621"/>
          <a:stretch>
            <a:fillRect/>
          </a:stretch>
        </p:blipFill>
        <p:spPr>
          <a:xfrm>
            <a:off x="6743383" y="3068638"/>
            <a:ext cx="3137535" cy="306895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" name="文本框 2"/>
          <p:cNvSpPr txBox="1"/>
          <p:nvPr/>
        </p:nvSpPr>
        <p:spPr>
          <a:xfrm>
            <a:off x="480059" y="6281420"/>
            <a:ext cx="114632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ym typeface="+mn-ea"/>
              </a:rPr>
              <a:t>注意：</a:t>
            </a:r>
            <a:r>
              <a:rPr lang="zh-CN" altLang="en-US">
                <a:sym typeface="+mn-ea"/>
              </a:rPr>
              <a:t>缺少手机号的用户需要补全</a:t>
            </a:r>
            <a:r>
              <a:rPr lang="zh-CN" altLang="en-US"/>
              <a:t>手机号。</a:t>
            </a:r>
            <a:endParaRPr lang="en-US" altLang="zh-CN"/>
          </a:p>
          <a:p>
            <a:r>
              <a:rPr lang="zh-CN" altLang="en-US"/>
              <a:t>           非以上三类用户的（比如校外专家、离职人员等），目前暂不支持。 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7"/>
          <p:cNvSpPr txBox="1"/>
          <p:nvPr>
            <p:custDataLst>
              <p:tags r:id="rId2"/>
            </p:custDataLst>
          </p:nvPr>
        </p:nvSpPr>
        <p:spPr>
          <a:xfrm>
            <a:off x="273975" y="238391"/>
            <a:ext cx="11669372" cy="72034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" panose="020B0500000000000000" pitchFamily="34" charset="-122"/>
              </a:rPr>
              <a:t>签章设置</a:t>
            </a:r>
            <a:r>
              <a:rPr lang="en-US" altLang="zh-CN" sz="3200" b="1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" panose="020B0500000000000000" pitchFamily="34" charset="-122"/>
              </a:rPr>
              <a:t>—PC</a:t>
            </a:r>
            <a:r>
              <a:rPr lang="zh-CN" altLang="en-US" sz="3200" b="1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" panose="020B0500000000000000" pitchFamily="34" charset="-122"/>
              </a:rPr>
              <a:t>端：用户签名图片上传流程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839470" y="980439"/>
            <a:ext cx="10627852" cy="22675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/>
              <a:t>用户登录到证书申请页面，点击页签</a:t>
            </a:r>
            <a:r>
              <a:rPr lang="zh-CN" altLang="en-US" sz="1600">
                <a:sym typeface="+mn-ea"/>
              </a:rPr>
              <a:t>“上传图片”，选择“透明”或“非透明”，然后点击图片上传，选择图片并上传，图片不超过</a:t>
            </a:r>
            <a:r>
              <a:rPr lang="en-US" altLang="zh-CN" sz="1600">
                <a:sym typeface="+mn-ea"/>
              </a:rPr>
              <a:t>500K</a:t>
            </a:r>
            <a:r>
              <a:rPr lang="zh-CN" altLang="en-US" sz="1600">
                <a:sym typeface="+mn-ea"/>
              </a:rPr>
              <a:t>，支持</a:t>
            </a:r>
            <a:r>
              <a:rPr lang="en-US" altLang="zh-CN" sz="1600">
                <a:sym typeface="+mn-ea"/>
              </a:rPr>
              <a:t>png</a:t>
            </a:r>
            <a:r>
              <a:rPr lang="zh-CN" altLang="en-US" sz="1600">
                <a:sym typeface="+mn-ea"/>
              </a:rPr>
              <a:t>和</a:t>
            </a:r>
            <a:r>
              <a:rPr lang="en-US" altLang="zh-CN" sz="1600">
                <a:sym typeface="+mn-ea"/>
              </a:rPr>
              <a:t>jpg</a:t>
            </a:r>
            <a:r>
              <a:rPr lang="zh-CN" altLang="en-US" sz="1600">
                <a:sym typeface="+mn-ea"/>
              </a:rPr>
              <a:t>格式，非透明图片系统自动处理为透明图片</a:t>
            </a:r>
            <a:r>
              <a:rPr lang="zh-CN" altLang="en-US" sz="1600"/>
              <a:t>。（注：拍摄签名图片时请用白色纸张，黑色中性笔，处理为合适大小的横版图片后上传；通常手机直接拍摄的图片都是“非透明”的图片）</a:t>
            </a:r>
            <a:endParaRPr lang="en-US" altLang="zh-CN" sz="1600"/>
          </a:p>
          <a:p>
            <a:pPr>
              <a:lnSpc>
                <a:spcPct val="150000"/>
              </a:lnSpc>
            </a:pPr>
            <a:r>
              <a:rPr lang="zh-CN" altLang="en-US" sz="1600" b="1"/>
              <a:t>建议流程</a:t>
            </a:r>
            <a:r>
              <a:rPr lang="zh-CN" altLang="en-US" sz="1600"/>
              <a:t>：</a:t>
            </a:r>
            <a:endParaRPr lang="en-US" altLang="zh-CN" sz="1600"/>
          </a:p>
          <a:p>
            <a:pPr>
              <a:lnSpc>
                <a:spcPct val="150000"/>
              </a:lnSpc>
            </a:pPr>
            <a:r>
              <a:rPr lang="en-US" altLang="zh-CN" sz="1600"/>
              <a:t>1</a:t>
            </a:r>
            <a:r>
              <a:rPr lang="zh-CN" altLang="en-US" sz="1600"/>
              <a:t>）在白纸手书个人签名；</a:t>
            </a:r>
            <a:endParaRPr lang="en-US" altLang="zh-CN" sz="1600"/>
          </a:p>
          <a:p>
            <a:pPr>
              <a:lnSpc>
                <a:spcPct val="150000"/>
              </a:lnSpc>
            </a:pPr>
            <a:r>
              <a:rPr lang="en-US" altLang="zh-CN" sz="1600"/>
              <a:t>2</a:t>
            </a:r>
            <a:r>
              <a:rPr lang="zh-CN" altLang="en-US" sz="1600"/>
              <a:t>）手机拍照签名，并发送到电脑端（如微信、</a:t>
            </a:r>
            <a:r>
              <a:rPr lang="en-US" altLang="zh-CN" sz="1600"/>
              <a:t>QQ</a:t>
            </a:r>
            <a:r>
              <a:rPr lang="zh-CN" altLang="en-US" sz="1600"/>
              <a:t>）；</a:t>
            </a:r>
            <a:endParaRPr lang="en-US" altLang="zh-CN" sz="1600"/>
          </a:p>
          <a:p>
            <a:pPr>
              <a:lnSpc>
                <a:spcPct val="150000"/>
              </a:lnSpc>
            </a:pPr>
            <a:r>
              <a:rPr lang="en-US" altLang="zh-CN" sz="1600"/>
              <a:t>3</a:t>
            </a:r>
            <a:r>
              <a:rPr lang="zh-CN" altLang="en-US" sz="1600"/>
              <a:t>）用截图功能（如微信）将签名图片剪切成合适大小并另存为</a:t>
            </a:r>
            <a:r>
              <a:rPr lang="en-US" altLang="zh-CN" sz="1600"/>
              <a:t>JPG</a:t>
            </a:r>
            <a:r>
              <a:rPr lang="zh-CN" altLang="en-US" sz="1600"/>
              <a:t>格式文件；</a:t>
            </a:r>
            <a:endParaRPr lang="en-US" altLang="zh-CN" sz="1600"/>
          </a:p>
          <a:p>
            <a:pPr>
              <a:lnSpc>
                <a:spcPct val="150000"/>
              </a:lnSpc>
            </a:pPr>
            <a:r>
              <a:rPr lang="en-US" altLang="zh-CN" sz="1600"/>
              <a:t>4</a:t>
            </a:r>
            <a:r>
              <a:rPr lang="zh-CN" altLang="en-US" sz="1600"/>
              <a:t>）在上传图片页面选择“非透明”，选择刚才剪裁好的签名图片文件并上传。</a:t>
            </a:r>
          </a:p>
        </p:txBody>
      </p:sp>
      <p:pic>
        <p:nvPicPr>
          <p:cNvPr id="22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1225" y="3995575"/>
            <a:ext cx="6844665" cy="300609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3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51630" y="4001925"/>
            <a:ext cx="6123305" cy="299974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7"/>
          <p:cNvSpPr txBox="1"/>
          <p:nvPr>
            <p:custDataLst>
              <p:tags r:id="rId2"/>
            </p:custDataLst>
          </p:nvPr>
        </p:nvSpPr>
        <p:spPr>
          <a:xfrm>
            <a:off x="273975" y="238391"/>
            <a:ext cx="11669372" cy="72034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" panose="020B0500000000000000" pitchFamily="34" charset="-122"/>
              </a:rPr>
              <a:t>签章设置</a:t>
            </a:r>
            <a:r>
              <a:rPr lang="en-US" altLang="zh-CN" sz="3200" b="1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" panose="020B0500000000000000" pitchFamily="34" charset="-122"/>
              </a:rPr>
              <a:t>—</a:t>
            </a:r>
            <a:r>
              <a:rPr lang="zh-CN" altLang="en-US" sz="3200" b="1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" panose="020B0500000000000000" pitchFamily="34" charset="-122"/>
              </a:rPr>
              <a:t>移动端：微信小程序也可设置手写</a:t>
            </a:r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" panose="020B0500000000000000" pitchFamily="34" charset="-122"/>
              </a:rPr>
              <a:t>签章</a:t>
            </a:r>
            <a:endParaRPr lang="zh-CN" altLang="en-US" sz="3200" b="1" noProof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 CN" panose="020B0500000000000000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51180" y="1052830"/>
            <a:ext cx="11056620" cy="15665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zh-CN">
                <a:solidFill>
                  <a:srgbClr val="FF0000"/>
                </a:solidFill>
              </a:rPr>
              <a:t>1. </a:t>
            </a:r>
            <a:r>
              <a:rPr lang="zh-CN" altLang="en-US">
                <a:solidFill>
                  <a:srgbClr val="FF0000"/>
                </a:solidFill>
              </a:rPr>
              <a:t>签名图片已通过</a:t>
            </a:r>
            <a:r>
              <a:rPr lang="en-US" altLang="zh-CN">
                <a:solidFill>
                  <a:srgbClr val="FF0000"/>
                </a:solidFill>
              </a:rPr>
              <a:t>PC</a:t>
            </a:r>
            <a:r>
              <a:rPr lang="zh-CN" altLang="en-US">
                <a:solidFill>
                  <a:srgbClr val="FF0000"/>
                </a:solidFill>
              </a:rPr>
              <a:t>端上传的：签名图片会显示在手写签章区域，可以永久使用，无需再重复设置（推荐）。</a:t>
            </a:r>
            <a:endParaRPr lang="en-US" altLang="zh-CN">
              <a:solidFill>
                <a:srgbClr val="FF0000"/>
              </a:solidFill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>
                <a:sym typeface="+mn-ea"/>
              </a:rPr>
              <a:t>2. </a:t>
            </a:r>
            <a:r>
              <a:rPr lang="zh-CN" altLang="en-US">
                <a:sym typeface="+mn-ea"/>
              </a:rPr>
              <a:t>签名图片未通过</a:t>
            </a:r>
            <a:r>
              <a:rPr lang="en-US" altLang="zh-CN">
                <a:sym typeface="+mn-ea"/>
              </a:rPr>
              <a:t>PC</a:t>
            </a:r>
            <a:r>
              <a:rPr lang="zh-CN" altLang="en-US">
                <a:sym typeface="+mn-ea"/>
              </a:rPr>
              <a:t>端上传的：用户可在微信中搜索“掌上信手书”小程序，</a:t>
            </a:r>
            <a:r>
              <a:rPr lang="zh-CN" altLang="en-US"/>
              <a:t>点击</a:t>
            </a:r>
            <a:r>
              <a:rPr lang="zh-CN" altLang="en-US">
                <a:sym typeface="+mn-ea"/>
              </a:rPr>
              <a:t>“手写签名”，手</a:t>
            </a:r>
            <a:r>
              <a:rPr lang="zh-CN" altLang="en-US"/>
              <a:t>写签名结果会覆盖上传图片的签名。点击</a:t>
            </a:r>
            <a:r>
              <a:rPr lang="zh-CN" altLang="en-US">
                <a:sym typeface="+mn-ea"/>
              </a:rPr>
              <a:t>“确定”即可完成设置</a:t>
            </a:r>
            <a:r>
              <a:rPr lang="zh-CN" altLang="en-US"/>
              <a:t>。</a:t>
            </a:r>
          </a:p>
        </p:txBody>
      </p:sp>
      <p:pic>
        <p:nvPicPr>
          <p:cNvPr id="32" name="图片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65020" y="2713355"/>
            <a:ext cx="4211955" cy="43478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33" name="图片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6348" y="2780983"/>
            <a:ext cx="5271135" cy="30219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0" y="2619375"/>
            <a:ext cx="2348230" cy="296291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7"/>
          <p:cNvSpPr txBox="1"/>
          <p:nvPr>
            <p:custDataLst>
              <p:tags r:id="rId2"/>
            </p:custDataLst>
          </p:nvPr>
        </p:nvSpPr>
        <p:spPr>
          <a:xfrm>
            <a:off x="273975" y="238391"/>
            <a:ext cx="11669372" cy="72034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" panose="020B0500000000000000" pitchFamily="34" charset="-122"/>
              </a:rPr>
              <a:t>签章设置</a:t>
            </a:r>
            <a:r>
              <a:rPr lang="en-US" altLang="zh-CN" sz="3200" b="1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" panose="020B0500000000000000" pitchFamily="34" charset="-122"/>
              </a:rPr>
              <a:t>—</a:t>
            </a:r>
            <a:r>
              <a:rPr lang="zh-CN" altLang="en-US" sz="3200" b="1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" panose="020B0500000000000000" pitchFamily="34" charset="-122"/>
              </a:rPr>
              <a:t>移动端：生物识别功能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551180" y="1052830"/>
            <a:ext cx="11056620" cy="19386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/>
              <a:t>用户开启生物识别的功能后，用户在掌上信手书小程序进行协同签名时，无需输入证书PIN码（密码），可通过指纹或人脸进行验证签署。</a:t>
            </a:r>
          </a:p>
          <a:p>
            <a:pPr>
              <a:lnSpc>
                <a:spcPct val="120000"/>
              </a:lnSpc>
            </a:pPr>
            <a:r>
              <a:rPr lang="zh-CN" altLang="en-US" sz="2000" b="1"/>
              <a:t>关闭生物识别功能后，用户在掌上信手书小程序进行协同签名时，需要输入PIN码（密码）进行签署。</a:t>
            </a:r>
          </a:p>
          <a:p>
            <a:pPr>
              <a:lnSpc>
                <a:spcPct val="120000"/>
              </a:lnSpc>
            </a:pPr>
            <a:r>
              <a:rPr lang="zh-CN" altLang="en-US" sz="2000" b="1">
                <a:solidFill>
                  <a:srgbClr val="FF0000"/>
                </a:solidFill>
              </a:rPr>
              <a:t>注：安卓移动终端基本上仅支持指纹，苹果移动终端基本上仅支持人脸识别。</a:t>
            </a:r>
          </a:p>
        </p:txBody>
      </p:sp>
      <p:pic>
        <p:nvPicPr>
          <p:cNvPr id="24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7125" y="3213100"/>
            <a:ext cx="2011045" cy="307594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29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7440" y="3580130"/>
            <a:ext cx="4358640" cy="199644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30" name="图片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3880" y="3645535"/>
            <a:ext cx="3583305" cy="185928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31" name="图片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83880" y="3645535"/>
            <a:ext cx="3590290" cy="185991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7"/>
          <p:cNvSpPr txBox="1"/>
          <p:nvPr>
            <p:custDataLst>
              <p:tags r:id="rId2"/>
            </p:custDataLst>
          </p:nvPr>
        </p:nvSpPr>
        <p:spPr>
          <a:xfrm>
            <a:off x="273975" y="238391"/>
            <a:ext cx="11669372" cy="72034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" panose="020B0500000000000000" pitchFamily="34" charset="-122"/>
              </a:rPr>
              <a:t>签章设置</a:t>
            </a:r>
            <a:r>
              <a:rPr lang="en-US" altLang="zh-CN" sz="3200" b="1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" panose="020B0500000000000000" pitchFamily="34" charset="-122"/>
              </a:rPr>
              <a:t>—</a:t>
            </a:r>
            <a:r>
              <a:rPr lang="zh-CN" altLang="en-US" sz="3200" b="1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" panose="020B0500000000000000" pitchFamily="34" charset="-122"/>
              </a:rPr>
              <a:t>移动端：自动签功能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551180" y="1052830"/>
            <a:ext cx="11056620" cy="15665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b="1"/>
              <a:t>用户开启自动签的功能后，用户在业务系统（如财务审批系统）进行签名时，无需扫码或唤起小程序签名，业务系统直接获取签名结果进行签章。</a:t>
            </a:r>
          </a:p>
          <a:p>
            <a:pPr>
              <a:lnSpc>
                <a:spcPct val="120000"/>
              </a:lnSpc>
            </a:pPr>
            <a:r>
              <a:rPr lang="zh-CN" altLang="en-US" sz="1600" b="1"/>
              <a:t>点击开启默认开启</a:t>
            </a:r>
            <a:r>
              <a:rPr lang="en-US" altLang="zh-CN" sz="1600" b="1">
                <a:solidFill>
                  <a:srgbClr val="FF0000"/>
                </a:solidFill>
              </a:rPr>
              <a:t>1</a:t>
            </a:r>
            <a:r>
              <a:rPr lang="zh-CN" altLang="en-US" sz="1600" b="1">
                <a:solidFill>
                  <a:srgbClr val="FF0000"/>
                </a:solidFill>
              </a:rPr>
              <a:t>天</a:t>
            </a:r>
            <a:r>
              <a:rPr lang="zh-CN" altLang="en-US" sz="1600" b="1"/>
              <a:t>，如需设置更长的自动签名时间需在</a:t>
            </a:r>
            <a:r>
              <a:rPr lang="zh-CN" altLang="en-US" sz="1600" b="1">
                <a:solidFill>
                  <a:srgbClr val="FF0000"/>
                </a:solidFill>
              </a:rPr>
              <a:t>“自动签名截止时间设置”</a:t>
            </a:r>
            <a:r>
              <a:rPr lang="zh-CN" altLang="en-US" sz="1600" b="1"/>
              <a:t>中进行设置，最长开启时间</a:t>
            </a:r>
            <a:r>
              <a:rPr lang="zh-CN" altLang="en-US" sz="1600" b="1">
                <a:solidFill>
                  <a:srgbClr val="FF0000"/>
                </a:solidFill>
              </a:rPr>
              <a:t>180天</a:t>
            </a:r>
            <a:r>
              <a:rPr lang="zh-CN" altLang="en-US" sz="1600" b="1"/>
              <a:t>。</a:t>
            </a:r>
            <a:endParaRPr lang="en-US" altLang="zh-CN" sz="1600" b="1"/>
          </a:p>
          <a:p>
            <a:pPr>
              <a:lnSpc>
                <a:spcPct val="120000"/>
              </a:lnSpc>
            </a:pPr>
            <a:r>
              <a:rPr lang="zh-CN" altLang="en-US" sz="1600" b="1"/>
              <a:t>注意：目前该功能只能在小程序使用。</a:t>
            </a:r>
            <a:endParaRPr lang="en-US" altLang="zh-CN" sz="1600" b="1"/>
          </a:p>
          <a:p>
            <a:pPr>
              <a:lnSpc>
                <a:spcPct val="120000"/>
              </a:lnSpc>
            </a:pPr>
            <a:r>
              <a:rPr lang="zh-CN" altLang="en-US" sz="1600" b="1">
                <a:solidFill>
                  <a:srgbClr val="FF0000"/>
                </a:solidFill>
              </a:rPr>
              <a:t>强烈建议开启此功能，可以大大减少电子签章的操作步骤，基本做到无感自动签。</a:t>
            </a:r>
          </a:p>
        </p:txBody>
      </p:sp>
      <p:pic>
        <p:nvPicPr>
          <p:cNvPr id="3" name="图片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902970" y="2660015"/>
            <a:ext cx="2543175" cy="38893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16" name="图片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59200" y="3141345"/>
            <a:ext cx="3726180" cy="202946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4" name="图片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96225" y="2713355"/>
            <a:ext cx="3594100" cy="311785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15" name="图片 3"/>
          <p:cNvPicPr>
            <a:picLocks noChangeAspect="1"/>
          </p:cNvPicPr>
          <p:nvPr/>
        </p:nvPicPr>
        <p:blipFill>
          <a:blip r:embed="rId9"/>
          <a:srcRect l="3574"/>
          <a:stretch>
            <a:fillRect/>
          </a:stretch>
        </p:blipFill>
        <p:spPr>
          <a:xfrm>
            <a:off x="4144010" y="2637155"/>
            <a:ext cx="2864485" cy="39116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18" name="图片 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85380" y="3008630"/>
            <a:ext cx="4384675" cy="254508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5" name="文本框 4"/>
          <p:cNvSpPr txBox="1"/>
          <p:nvPr/>
        </p:nvSpPr>
        <p:spPr>
          <a:xfrm>
            <a:off x="10034270" y="6428740"/>
            <a:ext cx="202184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b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  <a:sym typeface="+mn-ea"/>
              </a:rPr>
              <a:t>电子签章设置完毕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直接连接符 16"/>
          <p:cNvCxnSpPr/>
          <p:nvPr>
            <p:custDataLst>
              <p:tags r:id="rId2"/>
            </p:custDataLst>
          </p:nvPr>
        </p:nvCxnSpPr>
        <p:spPr>
          <a:xfrm flipV="1">
            <a:off x="6519228" y="2691130"/>
            <a:ext cx="0" cy="1452245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标题 2"/>
          <p:cNvSpPr>
            <a:spLocks noGrp="1"/>
          </p:cNvSpPr>
          <p:nvPr>
            <p:ph type="ctrTitle" idx="14"/>
            <p:custDataLst>
              <p:tags r:id="rId3"/>
            </p:custDataLst>
          </p:nvPr>
        </p:nvSpPr>
        <p:spPr>
          <a:xfrm>
            <a:off x="6736080" y="2750185"/>
            <a:ext cx="5708015" cy="1334135"/>
          </a:xfrm>
        </p:spPr>
        <p:txBody>
          <a:bodyPr>
            <a:normAutofit fontScale="90000"/>
          </a:bodyPr>
          <a:lstStyle/>
          <a:p>
            <a:br>
              <a:rPr lang="en-US" altLang="zh-CN"/>
            </a:br>
            <a:r>
              <a:rPr lang="zh-CN" altLang="en-US"/>
              <a:t>在线审批中的</a:t>
            </a:r>
            <a:br>
              <a:rPr lang="zh-CN" altLang="en-US"/>
            </a:br>
            <a:r>
              <a:rPr lang="zh-CN" altLang="en-US"/>
              <a:t>电子签章应用</a:t>
            </a:r>
          </a:p>
        </p:txBody>
      </p: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94751" y="1622052"/>
            <a:ext cx="8081010" cy="4221480"/>
          </a:xfrm>
          <a:prstGeom prst="rect">
            <a:avLst/>
          </a:prstGeom>
        </p:spPr>
      </p:pic>
      <p:pic>
        <p:nvPicPr>
          <p:cNvPr id="6" name="内容占位符 5"/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8868204" y="1622052"/>
            <a:ext cx="2684780" cy="42799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79919" y="837638"/>
            <a:ext cx="79958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/>
              <a:t>进入在线审批服务途径如下：</a:t>
            </a:r>
            <a:r>
              <a:rPr lang="en-US" altLang="zh-CN" sz="2400"/>
              <a:t>PC</a:t>
            </a:r>
            <a:r>
              <a:rPr lang="zh-CN" altLang="en-US" sz="2400"/>
              <a:t>端 </a:t>
            </a:r>
            <a:r>
              <a:rPr lang="en-US" altLang="zh-CN" sz="2400"/>
              <a:t>&amp; </a:t>
            </a:r>
            <a:r>
              <a:rPr lang="zh-CN" altLang="en-US" sz="2400"/>
              <a:t>移动端</a:t>
            </a:r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" y="805815"/>
            <a:ext cx="12186285" cy="5861050"/>
          </a:xfrm>
          <a:prstGeom prst="rect">
            <a:avLst/>
          </a:prstGeom>
        </p:spPr>
      </p:pic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342515" y="1583690"/>
            <a:ext cx="9563100" cy="3936365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zh-CN" altLang="en-US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</a:rPr>
              <a:t>点击左侧【审批业务】菜单，进入待审列表页面，分别是是【待审批】、【已审批】和【已驳回】，每一项又会分【申报】和【网报】系统。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</a:rPr>
              <a:t>同时系统还提供了检索和筛选功能供老师更方便找到审批单。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</a:rPr>
              <a:t>选中一个需要审批的单据点击【审批】，进入该单据的审批页面。</a:t>
            </a:r>
          </a:p>
          <a:p>
            <a:pPr marL="0" indent="0">
              <a:buNone/>
            </a:pPr>
            <a:endParaRPr lang="zh-CN" altLang="en-US" b="1">
              <a:solidFill>
                <a:srgbClr val="00B0F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953983" y="-316"/>
            <a:ext cx="10951633" cy="847725"/>
          </a:xfrm>
        </p:spPr>
        <p:txBody>
          <a:bodyPr/>
          <a:lstStyle/>
          <a:p>
            <a:r>
              <a:rPr lang="zh-CN" altLang="en-US" b="1"/>
              <a:t>审批单据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697" y="567055"/>
            <a:ext cx="10277475" cy="5805753"/>
          </a:xfrm>
          <a:prstGeom prst="rect">
            <a:avLst/>
          </a:prstGeom>
        </p:spPr>
      </p:pic>
      <p:sp>
        <p:nvSpPr>
          <p:cNvPr id="4" name="内容占位符 3" descr="7b0a202020202262756c6c6574223a20227b5c2263617465676f727949645c223a31303032352c5c2274656d706c61746549645c223a32303233313339327d220a7d0a"/>
          <p:cNvSpPr>
            <a:spLocks noGrp="1"/>
          </p:cNvSpPr>
          <p:nvPr>
            <p:ph idx="1"/>
          </p:nvPr>
        </p:nvSpPr>
        <p:spPr>
          <a:xfrm>
            <a:off x="2957830" y="566420"/>
            <a:ext cx="8276590" cy="606425"/>
          </a:xfrm>
        </p:spPr>
        <p:txBody>
          <a:bodyPr>
            <a:normAutofit fontScale="40000" lnSpcReduction="20000"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zh-CN" altLang="en-US" b="1"/>
              <a:t>系统显示单据的基本信息，包括流水号、申请人、申请时间、申请内容、图片信息、附件信息等，附件支持下载查看，图片支持查看原图。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zh-CN" altLang="en-US" b="1"/>
              <a:t>填写审批意见，选择【通过】或【驳回】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zh-CN" altLang="en-US" b="1"/>
          </a:p>
        </p:txBody>
      </p:sp>
      <p:sp>
        <p:nvSpPr>
          <p:cNvPr id="5" name="文本框 4"/>
          <p:cNvSpPr txBox="1"/>
          <p:nvPr/>
        </p:nvSpPr>
        <p:spPr>
          <a:xfrm>
            <a:off x="3097763" y="5113176"/>
            <a:ext cx="7464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FF0000"/>
                </a:solidFill>
              </a:rPr>
              <a:t>此时，点击“通过”或者“驳回”会弹出调用电子签章小程序的二维码，微信扫码后进入小程序。</a:t>
            </a:r>
          </a:p>
        </p:txBody>
      </p:sp>
      <p:sp>
        <p:nvSpPr>
          <p:cNvPr id="6" name="椭圆 5"/>
          <p:cNvSpPr/>
          <p:nvPr/>
        </p:nvSpPr>
        <p:spPr>
          <a:xfrm>
            <a:off x="5085188" y="5621491"/>
            <a:ext cx="1959424" cy="88194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9425" y="868680"/>
            <a:ext cx="11185525" cy="847725"/>
          </a:xfrm>
        </p:spPr>
        <p:txBody>
          <a:bodyPr/>
          <a:lstStyle/>
          <a:p>
            <a:pPr algn="l"/>
            <a:r>
              <a:rPr lang="zh-CN" altLang="en-US" sz="2800"/>
              <a:t>按常规审批流程点击通过，此时将会弹出二维码，打开微信扫一扫</a:t>
            </a:r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76580" y="1716405"/>
            <a:ext cx="7695565" cy="42799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9685" y="1483995"/>
            <a:ext cx="2533650" cy="511429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9025" y="1493520"/>
            <a:ext cx="2519045" cy="510476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40200" y="1535430"/>
            <a:ext cx="2701290" cy="506285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28285" y="1774190"/>
            <a:ext cx="8769350" cy="45339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sz="2800"/>
              <a:t>当开启自动签后，直接点通过，非常方便推荐开启。</a:t>
            </a:r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  <p:custDataLst>
              <p:tags r:id="rId2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756285" y="1674495"/>
            <a:ext cx="8411845" cy="42799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>
    <p:rand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审批流程撤销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099175" y="5001260"/>
            <a:ext cx="39878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</a:rPr>
              <a:t>点击【撤销】可以取消审批</a:t>
            </a:r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>
          <a:xfrm>
            <a:off x="713317" y="1773238"/>
            <a:ext cx="10972800" cy="628176"/>
          </a:xfrm>
        </p:spPr>
        <p:txBody>
          <a:bodyPr/>
          <a:lstStyle/>
          <a:p>
            <a:pPr marL="0" indent="0">
              <a:buNone/>
            </a:pPr>
            <a:r>
              <a:rPr lang="zh-CN" altLang="en-US"/>
              <a:t>撤销审批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303" y="2401414"/>
            <a:ext cx="9001125" cy="440055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>
    <p:rand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7"/>
          <p:cNvSpPr txBox="1"/>
          <p:nvPr>
            <p:custDataLst>
              <p:tags r:id="rId2"/>
            </p:custDataLst>
          </p:nvPr>
        </p:nvSpPr>
        <p:spPr>
          <a:xfrm>
            <a:off x="273975" y="238391"/>
            <a:ext cx="11669372" cy="72034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" panose="020B0500000000000000" pitchFamily="34" charset="-122"/>
              </a:rPr>
              <a:t>移动端：正常签署流程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150" y="1845310"/>
            <a:ext cx="2331720" cy="481457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71320" y="1835150"/>
            <a:ext cx="2392045" cy="482473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64180" y="1845310"/>
            <a:ext cx="2385060" cy="481457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49420" y="1835150"/>
            <a:ext cx="2380615" cy="482473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54980" y="1845310"/>
            <a:ext cx="2569845" cy="481584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94220" y="1835150"/>
            <a:ext cx="2906395" cy="482473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896985" y="1867535"/>
            <a:ext cx="2354580" cy="478282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文本框 4"/>
          <p:cNvSpPr txBox="1"/>
          <p:nvPr/>
        </p:nvSpPr>
        <p:spPr>
          <a:xfrm>
            <a:off x="349250" y="981075"/>
            <a:ext cx="1093152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在微信里进入</a:t>
            </a:r>
            <a:r>
              <a:rPr lang="en-US" altLang="zh-CN" sz="2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“</a:t>
            </a: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北京师范大学</a:t>
            </a:r>
            <a:r>
              <a:rPr lang="en-US" altLang="zh-CN" sz="2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</a:t>
            </a: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，进入</a:t>
            </a:r>
            <a:r>
              <a:rPr lang="en-US" altLang="zh-CN" sz="2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“</a:t>
            </a: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财经信息服务</a:t>
            </a:r>
            <a:r>
              <a:rPr lang="en-US" altLang="zh-CN" sz="2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</a:t>
            </a: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，点击</a:t>
            </a:r>
            <a:r>
              <a:rPr lang="en-US" altLang="zh-CN" sz="2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“</a:t>
            </a: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更多业务</a:t>
            </a:r>
            <a:r>
              <a:rPr lang="en-US" altLang="zh-CN" sz="2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</a:t>
            </a: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，选择</a:t>
            </a:r>
            <a:r>
              <a:rPr lang="en-US" altLang="zh-CN" sz="2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“</a:t>
            </a: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综合服务</a:t>
            </a:r>
            <a:r>
              <a:rPr lang="en-US" altLang="zh-CN" sz="2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</a:t>
            </a: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，点击</a:t>
            </a:r>
            <a:r>
              <a:rPr lang="en-US" altLang="zh-CN" sz="2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“</a:t>
            </a: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线上审批</a:t>
            </a:r>
            <a:r>
              <a:rPr lang="en-US" altLang="zh-CN" sz="2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</a:t>
            </a: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，待审批列表中选择任务进行审批。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7"/>
          <p:cNvSpPr txBox="1"/>
          <p:nvPr>
            <p:custDataLst>
              <p:tags r:id="rId2"/>
            </p:custDataLst>
          </p:nvPr>
        </p:nvSpPr>
        <p:spPr>
          <a:xfrm>
            <a:off x="273975" y="238391"/>
            <a:ext cx="11669372" cy="72034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" panose="020B0500000000000000" pitchFamily="34" charset="-122"/>
              </a:rPr>
              <a:t>移动端开启自动签署流程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7895" y="1196975"/>
            <a:ext cx="2684780" cy="547941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04380" y="1196975"/>
            <a:ext cx="2736850" cy="548576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直接连接符 16"/>
          <p:cNvCxnSpPr/>
          <p:nvPr>
            <p:custDataLst>
              <p:tags r:id="rId2"/>
            </p:custDataLst>
          </p:nvPr>
        </p:nvCxnSpPr>
        <p:spPr>
          <a:xfrm flipV="1">
            <a:off x="6519228" y="2691130"/>
            <a:ext cx="0" cy="1452245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标题 2"/>
          <p:cNvSpPr>
            <a:spLocks noGrp="1"/>
          </p:cNvSpPr>
          <p:nvPr>
            <p:ph type="ctrTitle" idx="14"/>
            <p:custDataLst>
              <p:tags r:id="rId3"/>
            </p:custDataLst>
          </p:nvPr>
        </p:nvSpPr>
        <p:spPr>
          <a:xfrm>
            <a:off x="6735764" y="2572616"/>
            <a:ext cx="5456236" cy="1333864"/>
          </a:xfrm>
        </p:spPr>
        <p:txBody>
          <a:bodyPr>
            <a:normAutofit fontScale="90000"/>
          </a:bodyPr>
          <a:lstStyle/>
          <a:p>
            <a:br>
              <a:rPr lang="en-US" altLang="zh-CN"/>
            </a:br>
            <a:r>
              <a:rPr lang="zh-CN" altLang="en-US"/>
              <a:t>常见问题</a:t>
            </a:r>
          </a:p>
        </p:txBody>
      </p:sp>
    </p:spTree>
    <p:custDataLst>
      <p:tags r:id="rId1"/>
    </p:custDataLst>
  </p:cSld>
  <p:clrMapOvr>
    <a:masterClrMapping/>
  </p:clrMapOvr>
  <p:transition spd="med">
    <p:random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7"/>
          <p:cNvSpPr txBox="1"/>
          <p:nvPr>
            <p:custDataLst>
              <p:tags r:id="rId2"/>
            </p:custDataLst>
          </p:nvPr>
        </p:nvSpPr>
        <p:spPr>
          <a:xfrm>
            <a:off x="273975" y="238391"/>
            <a:ext cx="11669372" cy="720348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 CN" panose="020B0500000000000000" pitchFamily="34" charset="-122"/>
              </a:rPr>
              <a:t>常见问题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49250" y="981075"/>
            <a:ext cx="10931525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zh-CN" altLang="en-US" sz="2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、签名途径</a:t>
            </a:r>
            <a:endParaRPr lang="en-US" altLang="zh-CN" sz="20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2"/>
            <a:r>
              <a:rPr lang="en-US" altLang="zh-CN" sz="2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zh-CN" altLang="en-US" sz="2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）签名图片：在</a:t>
            </a:r>
            <a:r>
              <a:rPr lang="en-US" altLang="zh-CN" sz="2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PC</a:t>
            </a:r>
            <a:r>
              <a:rPr lang="zh-CN" altLang="en-US" sz="2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电脑端，通过</a:t>
            </a:r>
            <a:r>
              <a:rPr lang="en-US" altLang="zh-CN" sz="2000">
                <a:latin typeface="宋体" panose="02010600030101010101" pitchFamily="2" charset="-122"/>
                <a:cs typeface="宋体" panose="02010600030101010101" pitchFamily="2" charset="-122"/>
                <a:hlinkClick r:id="rId5"/>
              </a:rPr>
              <a:t>https://bnucaxz.bnu.edu.cn/portal/index</a:t>
            </a:r>
            <a:r>
              <a:rPr lang="zh-CN" altLang="en-US" sz="2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来上传。</a:t>
            </a:r>
            <a:endParaRPr lang="en-US" altLang="zh-CN" sz="20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vl="2"/>
            <a:r>
              <a:rPr lang="en-US" altLang="zh-CN" sz="2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r>
              <a:rPr lang="zh-CN" altLang="en-US" sz="2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）手写签名：在手机端，</a:t>
            </a:r>
            <a:r>
              <a:rPr lang="zh-CN" altLang="en-US" sz="2000">
                <a:latin typeface="宋体" panose="02010600030101010101" pitchFamily="2" charset="-122"/>
                <a:ea typeface="宋体" panose="02010600030101010101" pitchFamily="2" charset="-122"/>
              </a:rPr>
              <a:t>通过掌上信手书微信小程序进行签名。</a:t>
            </a:r>
            <a:endParaRPr lang="en-US" altLang="zh-CN" sz="20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en-US" altLang="zh-CN" sz="20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en-US" altLang="zh-CN" sz="2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zh-CN" altLang="en-US" sz="2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、公共项目支出审批</a:t>
            </a:r>
            <a:endParaRPr lang="en-US" altLang="zh-CN" sz="20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en-US" altLang="zh-CN" sz="2000">
                <a:latin typeface="宋体" panose="02010600030101010101" pitchFamily="2" charset="-122"/>
                <a:cs typeface="宋体" panose="02010600030101010101" pitchFamily="2" charset="-122"/>
              </a:rPr>
              <a:t>bm</a:t>
            </a:r>
            <a:r>
              <a:rPr lang="en-US" altLang="zh-CN" sz="2000">
                <a:latin typeface="宋体" panose="02010600030101010101" pitchFamily="2" charset="-122"/>
                <a:ea typeface="宋体" panose="02010600030101010101" pitchFamily="2" charset="-122"/>
              </a:rPr>
              <a:t>*****</a:t>
            </a:r>
            <a:r>
              <a:rPr lang="zh-CN" altLang="en-US" sz="2000">
                <a:latin typeface="宋体" panose="02010600030101010101" pitchFamily="2" charset="-122"/>
                <a:ea typeface="宋体" panose="02010600030101010101" pitchFamily="2" charset="-122"/>
              </a:rPr>
              <a:t>不能作为实际审批人。解决方式：</a:t>
            </a:r>
            <a:endParaRPr lang="en-US" altLang="zh-CN" sz="20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2"/>
            <a:r>
              <a:rPr lang="en-US" altLang="zh-CN" sz="2000">
                <a:latin typeface="宋体" panose="02010600030101010101" pitchFamily="2" charset="-122"/>
                <a:ea typeface="宋体" panose="02010600030101010101" pitchFamily="2" charset="-122"/>
              </a:rPr>
              <a:t>A</a:t>
            </a:r>
            <a:r>
              <a:rPr lang="zh-CN" altLang="en-US" sz="2000">
                <a:latin typeface="宋体" panose="02010600030101010101" pitchFamily="2" charset="-122"/>
                <a:ea typeface="宋体" panose="02010600030101010101" pitchFamily="2" charset="-122"/>
              </a:rPr>
              <a:t>）单位公共项目支出申请线上审批流程时，指定具体审批人。</a:t>
            </a:r>
            <a:endParaRPr lang="en-US" altLang="zh-CN" sz="20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2"/>
            <a:r>
              <a:rPr lang="en-US" altLang="zh-CN" sz="2000">
                <a:latin typeface="宋体" panose="02010600030101010101" pitchFamily="2" charset="-122"/>
                <a:ea typeface="宋体" panose="02010600030101010101" pitchFamily="2" charset="-122"/>
              </a:rPr>
              <a:t>B</a:t>
            </a:r>
            <a:r>
              <a:rPr lang="zh-CN" altLang="en-US" sz="2000">
                <a:latin typeface="宋体" panose="02010600030101010101" pitchFamily="2" charset="-122"/>
                <a:ea typeface="宋体" panose="02010600030101010101" pitchFamily="2" charset="-122"/>
              </a:rPr>
              <a:t>）在每笔业务提交线上审批前，编辑审批流程，指定具体审批人。</a:t>
            </a:r>
            <a:endParaRPr lang="en-US" altLang="zh-CN" sz="20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2"/>
            <a:endParaRPr lang="en-US" altLang="zh-CN" sz="20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sz="200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000">
                <a:latin typeface="宋体" panose="02010600030101010101" pitchFamily="2" charset="-122"/>
                <a:ea typeface="宋体" panose="02010600030101010101" pitchFamily="2" charset="-122"/>
              </a:rPr>
              <a:t>、更换证书</a:t>
            </a:r>
            <a:endParaRPr lang="en-US" altLang="zh-CN" sz="20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000">
                <a:latin typeface="宋体" panose="02010600030101010101" pitchFamily="2" charset="-122"/>
                <a:ea typeface="宋体" panose="02010600030101010101" pitchFamily="2" charset="-122"/>
              </a:rPr>
              <a:t>如用户需要重新下证，删除用户的原有设备，请在</a:t>
            </a:r>
            <a:r>
              <a:rPr lang="en-US" altLang="zh-CN" sz="2000">
                <a:latin typeface="宋体" panose="02010600030101010101" pitchFamily="2" charset="-122"/>
                <a:ea typeface="宋体" panose="02010600030101010101" pitchFamily="2" charset="-122"/>
              </a:rPr>
              <a:t>PC</a:t>
            </a:r>
            <a:r>
              <a:rPr lang="zh-CN" altLang="en-US" sz="2000">
                <a:latin typeface="宋体" panose="02010600030101010101" pitchFamily="2" charset="-122"/>
                <a:ea typeface="宋体" panose="02010600030101010101" pitchFamily="2" charset="-122"/>
              </a:rPr>
              <a:t>端重新下载证书</a:t>
            </a:r>
            <a:endParaRPr lang="en-US" altLang="zh-CN" sz="20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000">
                <a:latin typeface="宋体" panose="02010600030101010101" pitchFamily="2" charset="-122"/>
                <a:ea typeface="宋体" panose="02010600030101010101" pitchFamily="2" charset="-122"/>
              </a:rPr>
              <a:t>以下三种情形，需要更换证书：</a:t>
            </a:r>
            <a:endParaRPr lang="en-US" altLang="zh-CN" sz="20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sz="2000">
                <a:latin typeface="宋体" panose="02010600030101010101" pitchFamily="2" charset="-122"/>
                <a:ea typeface="宋体" panose="02010600030101010101" pitchFamily="2" charset="-122"/>
              </a:rPr>
              <a:t>        A</a:t>
            </a:r>
            <a:r>
              <a:rPr lang="zh-CN" altLang="en-US" sz="2000">
                <a:latin typeface="宋体" panose="02010600030101010101" pitchFamily="2" charset="-122"/>
                <a:ea typeface="宋体" panose="02010600030101010101" pitchFamily="2" charset="-122"/>
              </a:rPr>
              <a:t>）用户更换了移动设备；</a:t>
            </a:r>
            <a:endParaRPr lang="en-US" altLang="zh-CN" sz="20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sz="2000">
                <a:latin typeface="宋体" panose="02010600030101010101" pitchFamily="2" charset="-122"/>
                <a:ea typeface="宋体" panose="02010600030101010101" pitchFamily="2" charset="-122"/>
              </a:rPr>
              <a:t>        B</a:t>
            </a:r>
            <a:r>
              <a:rPr lang="zh-CN" altLang="en-US" sz="2000">
                <a:latin typeface="宋体" panose="02010600030101010101" pitchFamily="2" charset="-122"/>
                <a:ea typeface="宋体" panose="02010600030101010101" pitchFamily="2" charset="-122"/>
              </a:rPr>
              <a:t>）用户清除了微信缓存；</a:t>
            </a:r>
            <a:endParaRPr lang="en-US" altLang="zh-CN" sz="20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sz="2000">
                <a:latin typeface="宋体" panose="02010600030101010101" pitchFamily="2" charset="-122"/>
                <a:ea typeface="宋体" panose="02010600030101010101" pitchFamily="2" charset="-122"/>
              </a:rPr>
              <a:t>        C</a:t>
            </a:r>
            <a:r>
              <a:rPr lang="zh-CN" altLang="en-US" sz="2000">
                <a:latin typeface="宋体" panose="02010600030101010101" pitchFamily="2" charset="-122"/>
                <a:ea typeface="宋体" panose="02010600030101010101" pitchFamily="2" charset="-122"/>
              </a:rPr>
              <a:t>）掌上信手书提示用户证书即将到期（目前证书有效期</a:t>
            </a:r>
            <a:r>
              <a:rPr lang="en-US" altLang="zh-CN" sz="2000">
                <a:latin typeface="宋体" panose="02010600030101010101" pitchFamily="2" charset="-122"/>
                <a:ea typeface="宋体" panose="02010600030101010101" pitchFamily="2" charset="-122"/>
              </a:rPr>
              <a:t>5</a:t>
            </a:r>
            <a:r>
              <a:rPr lang="zh-CN" altLang="en-US" sz="2000">
                <a:latin typeface="宋体" panose="02010600030101010101" pitchFamily="2" charset="-122"/>
                <a:ea typeface="宋体" panose="02010600030101010101" pitchFamily="2" charset="-122"/>
              </a:rPr>
              <a:t>年）。</a:t>
            </a:r>
            <a:endParaRPr lang="en-US" altLang="zh-CN" sz="20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000"/>
              <a:t>    </a:t>
            </a:r>
            <a:endParaRPr lang="en-US" altLang="zh-CN" sz="20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en-US" altLang="zh-CN" sz="20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4" name="图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31773" y="2258008"/>
            <a:ext cx="2811574" cy="188522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6" name="图片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31773" y="4252985"/>
            <a:ext cx="2811574" cy="207496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3091544" y="2534059"/>
            <a:ext cx="6008914" cy="1788658"/>
          </a:xfrm>
        </p:spPr>
        <p:txBody>
          <a:bodyPr/>
          <a:lstStyle/>
          <a:p>
            <a:r>
              <a:rPr lang="en-US" altLang="zh-CN">
                <a:solidFill>
                  <a:schemeClr val="lt1"/>
                </a:solidFill>
              </a:rPr>
              <a:t>Thanks.</a:t>
            </a: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DOCER_TEMPLATE_OPEN_ONCE_MARK" val="1"/>
  <p:tag name="COMMONDATA" val="eyJoZGlkIjoiNzMwMmRiYmFlNDZkZjRhYjg1Yjg4M2FjZjc0MzUzZjg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9122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9122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6、10、13、14、15、17、20、24、25"/>
  <p:tag name="KSO_WM_TEMPLATE_SUBCATEGORY" val="0"/>
  <p:tag name="KSO_WM_TEMPLATE_COLOR_TYPE" val="0"/>
  <p:tag name="KSO_WM_TAG_VERSION" val="1.0"/>
  <p:tag name="KSO_WM_BEAUTIFY_FLAG" val="#wm#"/>
  <p:tag name="KSO_WM_TEMPLATE_CATEGORY" val="custom"/>
  <p:tag name="KSO_WM_TEMPLATE_INDEX" val="20191224"/>
  <p:tag name="KSO_WM_TEMPLATE_MASTER_TYPE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USESOURCEFORMAT_APPLY" val="1"/>
  <p:tag name="KSO_WM_UNIT_FILL_FORE_SCHEMECOLOR_INDEX" val="5"/>
  <p:tag name="KSO_WM_UNIT_FILL_TYPE" val="1"/>
  <p:tag name="KSO_WM_UNIT_TEXT_FILL_FORE_SCHEMECOLOR_INDEX" val="2"/>
  <p:tag name="KSO_WM_UNIT_TEXT_FILL_TYPE" val="1"/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UNIT_TYPE" val="m_h_i"/>
  <p:tag name="KSO_WM_UNIT_INDEX" val="1_1_1"/>
  <p:tag name="KSO_WM_UNIT_ID" val="_12*m_h_i*1_1_1"/>
  <p:tag name="KSO_WM_UNIT_LAYERLEVEL" val="1_1_1"/>
  <p:tag name="KSO_WM_TAG_VERSION" val="1.0"/>
  <p:tag name="KSO_WM_BEAUTIFY_FLAG" val="#wm#"/>
  <p:tag name="KSO_WM_SLIDE_BACKGROUND_TYPE" val="general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INE_FORE_SCHEMECOLOR_INDEX" val="14"/>
  <p:tag name="KSO_WM_UNIT_LINE_FILL_TYPE" val="2"/>
  <p:tag name="KSO_WM_UNIT_USESOURCEFORMAT_APPLY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SLIDE_BACKGROUND_TYPE" val="general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INE_FORE_SCHEMECOLOR_INDEX" val="14"/>
  <p:tag name="KSO_WM_UNIT_LINE_FILL_TYPE" val="2"/>
  <p:tag name="KSO_WM_UNIT_TEXT_FILL_FORE_SCHEMECOLOR_INDEX" val="13"/>
  <p:tag name="KSO_WM_UNIT_TEXT_FILL_TYPE" val="1"/>
  <p:tag name="KSO_WM_UNIT_USESOURCEFORMAT_APPLY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2*i*3"/>
  <p:tag name="KSO_WM_UNIT_LAYERLEVEL" val="1"/>
  <p:tag name="KSO_WM_TAG_VERSION" val="1.0"/>
  <p:tag name="KSO_WM_BEAUTIFY_FLAG" val="#wm#"/>
  <p:tag name="KSO_WM_SLIDE_BACKGROUND_TYPE" val="general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INE_FORE_SCHEMECOLOR_INDEX" val="14"/>
  <p:tag name="KSO_WM_UNIT_LINE_FILL_TYPE" val="2"/>
  <p:tag name="KSO_WM_UNIT_TEXT_FILL_FORE_SCHEMECOLOR_INDEX" val="13"/>
  <p:tag name="KSO_WM_UNIT_TEXT_FILL_TYPE" val="1"/>
  <p:tag name="KSO_WM_UNIT_USESOURCEFORMAT_APPLY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2*i*4"/>
  <p:tag name="KSO_WM_UNIT_LAYERLEVEL" val="1"/>
  <p:tag name="KSO_WM_TAG_VERSION" val="1.0"/>
  <p:tag name="KSO_WM_BEAUTIFY_FLAG" val="#wm#"/>
  <p:tag name="KSO_WM_SLIDE_BACKGROUND_TYPE" val="general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INE_FORE_SCHEMECOLOR_INDEX" val="14"/>
  <p:tag name="KSO_WM_UNIT_LINE_FILL_TYPE" val="2"/>
  <p:tag name="KSO_WM_UNIT_TEXT_FILL_FORE_SCHEMECOLOR_INDEX" val="13"/>
  <p:tag name="KSO_WM_UNIT_TEXT_FILL_TYPE" val="1"/>
  <p:tag name="KSO_WM_UNIT_USESOURCEFORMAT_APPLY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2*i*5"/>
  <p:tag name="KSO_WM_UNIT_LAYERLEVEL" val="1"/>
  <p:tag name="KSO_WM_TAG_VERSION" val="1.0"/>
  <p:tag name="KSO_WM_BEAUTIFY_FLAG" val="#wm#"/>
  <p:tag name="KSO_WM_SLIDE_BACKGROUND_TYPE" val="general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BK_DARK_LIGHT" val="2"/>
  <p:tag name="KSO_WM_UNIT_SUBTYPE" val="h"/>
  <p:tag name="KSO_WM_UNIT_TYPE" val="i"/>
  <p:tag name="KSO_WM_UNIT_INDEX" val="1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USESOURCEFORMAT_APPLY" val="1"/>
  <p:tag name="KSO_WM_UNIT_FILL_FORE_SCHEMECOLOR_INDEX" val="5"/>
  <p:tag name="KSO_WM_UNIT_FILL_TYPE" val="1"/>
  <p:tag name="KSO_WM_UNIT_TEXT_FILL_FORE_SCHEMECOLOR_INDEX" val="2"/>
  <p:tag name="KSO_WM_UNIT_TEXT_FILL_TYPE" val="1"/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UNIT_TYPE" val="m_h_i"/>
  <p:tag name="KSO_WM_UNIT_INDEX" val="1_1_1"/>
  <p:tag name="KSO_WM_UNIT_ID" val="_12*m_h_i*1_1_1"/>
  <p:tag name="KSO_WM_UNIT_LAYERLEVEL" val="1_1_1"/>
  <p:tag name="KSO_WM_TAG_VERSION" val="1.0"/>
  <p:tag name="KSO_WM_BEAUTIFY_FLAG" val="#wm#"/>
  <p:tag name="KSO_WM_SLIDE_BACKGROUND_TYPE" val="general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INE_FORE_SCHEMECOLOR_INDEX" val="14"/>
  <p:tag name="KSO_WM_UNIT_LINE_FILL_TYPE" val="2"/>
  <p:tag name="KSO_WM_UNIT_USESOURCEFORMAT_APPLY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4*i*2"/>
  <p:tag name="KSO_WM_UNIT_LAYERLEVEL" val="1"/>
  <p:tag name="KSO_WM_TAG_VERSION" val="1.0"/>
  <p:tag name="KSO_WM_BEAUTIFY_FLAG" val="#wm#"/>
  <p:tag name="KSO_WM_SLIDE_BACKGROUND_TYPE" val="general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INE_FORE_SCHEMECOLOR_INDEX" val="14"/>
  <p:tag name="KSO_WM_UNIT_LINE_FILL_TYPE" val="2"/>
  <p:tag name="KSO_WM_UNIT_TEXT_FILL_FORE_SCHEMECOLOR_INDEX" val="13"/>
  <p:tag name="KSO_WM_UNIT_TEXT_FILL_TYPE" val="1"/>
  <p:tag name="KSO_WM_UNIT_USESOURCEFORMAT_APPLY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4*i*3"/>
  <p:tag name="KSO_WM_UNIT_LAYERLEVEL" val="1"/>
  <p:tag name="KSO_WM_TAG_VERSION" val="1.0"/>
  <p:tag name="KSO_WM_BEAUTIFY_FLAG" val="#wm#"/>
  <p:tag name="KSO_WM_SLIDE_BACKGROUND_TYPE" val="leftRight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INE_FORE_SCHEMECOLOR_INDEX" val="14"/>
  <p:tag name="KSO_WM_UNIT_LINE_FILL_TYPE" val="2"/>
  <p:tag name="KSO_WM_UNIT_TEXT_FILL_FORE_SCHEMECOLOR_INDEX" val="13"/>
  <p:tag name="KSO_WM_UNIT_TEXT_FILL_TYPE" val="1"/>
  <p:tag name="KSO_WM_UNIT_USESOURCEFORMAT_APPLY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4*i*4"/>
  <p:tag name="KSO_WM_UNIT_LAYERLEVEL" val="1"/>
  <p:tag name="KSO_WM_TAG_VERSION" val="1.0"/>
  <p:tag name="KSO_WM_BEAUTIFY_FLAG" val="#wm#"/>
  <p:tag name="KSO_WM_SLIDE_BACKGROUND_TYPE" val="leftRight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INE_FORE_SCHEMECOLOR_INDEX" val="14"/>
  <p:tag name="KSO_WM_UNIT_LINE_FILL_TYPE" val="2"/>
  <p:tag name="KSO_WM_UNIT_TEXT_FILL_FORE_SCHEMECOLOR_INDEX" val="13"/>
  <p:tag name="KSO_WM_UNIT_TEXT_FILL_TYPE" val="1"/>
  <p:tag name="KSO_WM_UNIT_USESOURCEFORMAT_APPLY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4*i*5"/>
  <p:tag name="KSO_WM_UNIT_LAYERLEVEL" val="1"/>
  <p:tag name="KSO_WM_TAG_VERSION" val="1.0"/>
  <p:tag name="KSO_WM_BEAUTIFY_FLAG" val="#wm#"/>
  <p:tag name="KSO_WM_SLIDE_BACKGROUND_TYPE" val="leftRight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USESOURCEFORMAT_APPLY" val="1"/>
  <p:tag name="KSO_WM_UNIT_FILL_FORE_SCHEMECOLOR_INDEX" val="5"/>
  <p:tag name="KSO_WM_UNIT_FILL_TYPE" val="1"/>
  <p:tag name="KSO_WM_UNIT_TEXT_FILL_FORE_SCHEMECOLOR_INDEX" val="2"/>
  <p:tag name="KSO_WM_UNIT_TEXT_FILL_TYPE" val="1"/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UNIT_TYPE" val="m_h_i"/>
  <p:tag name="KSO_WM_UNIT_INDEX" val="1_1_1"/>
  <p:tag name="KSO_WM_UNIT_ID" val="_12*m_h_i*1_1_1"/>
  <p:tag name="KSO_WM_UNIT_LAYERLEVEL" val="1_1_1"/>
  <p:tag name="KSO_WM_TAG_VERSION" val="1.0"/>
  <p:tag name="KSO_WM_BEAUTIFY_FLAG" val="#wm#"/>
  <p:tag name="KSO_WM_SLIDE_BACKGROUND_TYPE" val="topBottom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INE_FORE_SCHEMECOLOR_INDEX" val="14"/>
  <p:tag name="KSO_WM_UNIT_LINE_FILL_TYPE" val="2"/>
  <p:tag name="KSO_WM_UNIT_USESOURCEFORMAT_APPLY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5*i*2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INE_FORE_SCHEMECOLOR_INDEX" val="14"/>
  <p:tag name="KSO_WM_UNIT_LINE_FILL_TYPE" val="2"/>
  <p:tag name="KSO_WM_UNIT_TEXT_FILL_FORE_SCHEMECOLOR_INDEX" val="13"/>
  <p:tag name="KSO_WM_UNIT_TEXT_FILL_TYPE" val="1"/>
  <p:tag name="KSO_WM_UNIT_USESOURCEFORMAT_APPLY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5*i*3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INE_FORE_SCHEMECOLOR_INDEX" val="14"/>
  <p:tag name="KSO_WM_UNIT_LINE_FILL_TYPE" val="2"/>
  <p:tag name="KSO_WM_UNIT_TEXT_FILL_FORE_SCHEMECOLOR_INDEX" val="13"/>
  <p:tag name="KSO_WM_UNIT_TEXT_FILL_TYPE" val="1"/>
  <p:tag name="KSO_WM_UNIT_USESOURCEFORMAT_APPLY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5*i*4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INE_FORE_SCHEMECOLOR_INDEX" val="14"/>
  <p:tag name="KSO_WM_UNIT_LINE_FILL_TYPE" val="2"/>
  <p:tag name="KSO_WM_UNIT_TEXT_FILL_FORE_SCHEMECOLOR_INDEX" val="13"/>
  <p:tag name="KSO_WM_UNIT_TEXT_FILL_TYPE" val="1"/>
  <p:tag name="KSO_WM_UNIT_USESOURCEFORMAT_APPLY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5*i*5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USESOURCEFORMAT_APPLY" val="1"/>
  <p:tag name="KSO_WM_UNIT_FILL_FORE_SCHEMECOLOR_INDEX" val="5"/>
  <p:tag name="KSO_WM_UNIT_FILL_TYPE" val="1"/>
  <p:tag name="KSO_WM_UNIT_TEXT_FILL_FORE_SCHEMECOLOR_INDEX" val="2"/>
  <p:tag name="KSO_WM_UNIT_TEXT_FILL_TYPE" val="1"/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UNIT_TYPE" val="m_h_i"/>
  <p:tag name="KSO_WM_UNIT_INDEX" val="1_1_1"/>
  <p:tag name="KSO_WM_UNIT_ID" val="_12*m_h_i*1_1_1"/>
  <p:tag name="KSO_WM_UNIT_LAYERLEVEL" val="1_1_1"/>
  <p:tag name="KSO_WM_TAG_VERSION" val="1.0"/>
  <p:tag name="KSO_WM_BEAUTIFY_FLAG" val="#wm#"/>
  <p:tag name="KSO_WM_SLIDE_BACKGROUND_TYPE" val="general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INE_FORE_SCHEMECOLOR_INDEX" val="14"/>
  <p:tag name="KSO_WM_UNIT_LINE_FILL_TYPE" val="2"/>
  <p:tag name="KSO_WM_UNIT_USESOURCEFORMAT_APPLY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6*i*2"/>
  <p:tag name="KSO_WM_UNIT_LAYERLEVEL" val="1"/>
  <p:tag name="KSO_WM_TAG_VERSION" val="1.0"/>
  <p:tag name="KSO_WM_BEAUTIFY_FLAG" val="#wm#"/>
  <p:tag name="KSO_WM_SLIDE_BACKGROUND_TYPE" val="general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INE_FORE_SCHEMECOLOR_INDEX" val="14"/>
  <p:tag name="KSO_WM_UNIT_LINE_FILL_TYPE" val="2"/>
  <p:tag name="KSO_WM_UNIT_TEXT_FILL_FORE_SCHEMECOLOR_INDEX" val="13"/>
  <p:tag name="KSO_WM_UNIT_TEXT_FILL_TYPE" val="1"/>
  <p:tag name="KSO_WM_UNIT_USESOURCEFORMAT_APPLY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6*i*3"/>
  <p:tag name="KSO_WM_UNIT_LAYERLEVEL" val="1"/>
  <p:tag name="KSO_WM_TAG_VERSION" val="1.0"/>
  <p:tag name="KSO_WM_BEAUTIFY_FLAG" val="#wm#"/>
  <p:tag name="KSO_WM_SLIDE_BACKGROUND_TYPE" val="bottomTop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INE_FORE_SCHEMECOLOR_INDEX" val="14"/>
  <p:tag name="KSO_WM_UNIT_LINE_FILL_TYPE" val="2"/>
  <p:tag name="KSO_WM_UNIT_TEXT_FILL_FORE_SCHEMECOLOR_INDEX" val="13"/>
  <p:tag name="KSO_WM_UNIT_TEXT_FILL_TYPE" val="1"/>
  <p:tag name="KSO_WM_UNIT_USESOURCEFORMAT_APPLY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6*i*4"/>
  <p:tag name="KSO_WM_UNIT_LAYERLEVEL" val="1"/>
  <p:tag name="KSO_WM_TAG_VERSION" val="1.0"/>
  <p:tag name="KSO_WM_BEAUTIFY_FLAG" val="#wm#"/>
  <p:tag name="KSO_WM_SLIDE_BACKGROUND_TYPE" val="bottomTop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INE_FORE_SCHEMECOLOR_INDEX" val="14"/>
  <p:tag name="KSO_WM_UNIT_LINE_FILL_TYPE" val="2"/>
  <p:tag name="KSO_WM_UNIT_TEXT_FILL_FORE_SCHEMECOLOR_INDEX" val="13"/>
  <p:tag name="KSO_WM_UNIT_TEXT_FILL_TYPE" val="1"/>
  <p:tag name="KSO_WM_UNIT_USESOURCEFORMAT_APPLY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6*i*5"/>
  <p:tag name="KSO_WM_UNIT_LAYERLEVEL" val="1"/>
  <p:tag name="KSO_WM_TAG_VERSION" val="1.0"/>
  <p:tag name="KSO_WM_BEAUTIFY_FLAG" val="#wm#"/>
  <p:tag name="KSO_WM_SLIDE_BACKGROUND_TYPE" val="bottomTop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USESOURCEFORMAT_APPLY" val="1"/>
  <p:tag name="KSO_WM_UNIT_FILL_FORE_SCHEMECOLOR_INDEX" val="5"/>
  <p:tag name="KSO_WM_UNIT_FILL_TYPE" val="1"/>
  <p:tag name="KSO_WM_UNIT_TEXT_FILL_FORE_SCHEMECOLOR_INDEX" val="2"/>
  <p:tag name="KSO_WM_UNIT_TEXT_FILL_TYPE" val="1"/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UNIT_TYPE" val="m_h_i"/>
  <p:tag name="KSO_WM_UNIT_INDEX" val="1_1_1"/>
  <p:tag name="KSO_WM_UNIT_ID" val="_12*m_h_i*1_1_1"/>
  <p:tag name="KSO_WM_UNIT_LAYERLEVEL" val="1_1_1"/>
  <p:tag name="KSO_WM_TAG_VERSION" val="1.0"/>
  <p:tag name="KSO_WM_BEAUTIFY_FLAG" val="#wm#"/>
  <p:tag name="KSO_WM_SLIDE_BACKGROUND_TYPE" val="general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USESOURCEFORMAT_APPLY" val="1"/>
  <p:tag name="KSO_WM_UNIT_FILL_FORE_SCHEMECOLOR_INDEX" val="5"/>
  <p:tag name="KSO_WM_UNIT_FILL_TYPE" val="1"/>
  <p:tag name="KSO_WM_UNIT_TEXT_FILL_FORE_SCHEMECOLOR_INDEX" val="2"/>
  <p:tag name="KSO_WM_UNIT_TEXT_FILL_TYPE" val="1"/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UNIT_TYPE" val="m_h_i"/>
  <p:tag name="KSO_WM_UNIT_INDEX" val="1_1_1"/>
  <p:tag name="KSO_WM_UNIT_ID" val="_12*m_h_i*1_1_1"/>
  <p:tag name="KSO_WM_UNIT_LAYERLEVEL" val="1_1_1"/>
  <p:tag name="KSO_WM_TAG_VERSION" val="1.0"/>
  <p:tag name="KSO_WM_BEAUTIFY_FLAG" val="#wm#"/>
  <p:tag name="KSO_WM_SLIDE_BACKGROUND_TYPE" val="belt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INE_FORE_SCHEMECOLOR_INDEX" val="14"/>
  <p:tag name="KSO_WM_UNIT_LINE_FILL_TYPE" val="2"/>
  <p:tag name="KSO_WM_UNIT_USESOURCEFORMAT_APPLY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8*i*2"/>
  <p:tag name="KSO_WM_UNIT_LAYERLEVEL" val="1"/>
  <p:tag name="KSO_WM_TAG_VERSION" val="1.0"/>
  <p:tag name="KSO_WM_BEAUTIFY_FLAG" val="#wm#"/>
  <p:tag name="KSO_WM_SLIDE_BACKGROUND_TYPE" val="belt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INE_FORE_SCHEMECOLOR_INDEX" val="14"/>
  <p:tag name="KSO_WM_UNIT_LINE_FILL_TYPE" val="2"/>
  <p:tag name="KSO_WM_UNIT_TEXT_FILL_FORE_SCHEMECOLOR_INDEX" val="13"/>
  <p:tag name="KSO_WM_UNIT_TEXT_FILL_TYPE" val="1"/>
  <p:tag name="KSO_WM_UNIT_USESOURCEFORMAT_APPLY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8*i*3"/>
  <p:tag name="KSO_WM_UNIT_LAYERLEVEL" val="1"/>
  <p:tag name="KSO_WM_TAG_VERSION" val="1.0"/>
  <p:tag name="KSO_WM_BEAUTIFY_FLAG" val="#wm#"/>
  <p:tag name="KSO_WM_SLIDE_BACKGROUND_TYPE" val="belt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INE_FORE_SCHEMECOLOR_INDEX" val="14"/>
  <p:tag name="KSO_WM_UNIT_LINE_FILL_TYPE" val="2"/>
  <p:tag name="KSO_WM_UNIT_TEXT_FILL_FORE_SCHEMECOLOR_INDEX" val="13"/>
  <p:tag name="KSO_WM_UNIT_TEXT_FILL_TYPE" val="1"/>
  <p:tag name="KSO_WM_UNIT_USESOURCEFORMAT_APPLY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8*i*4"/>
  <p:tag name="KSO_WM_UNIT_LAYERLEVEL" val="1"/>
  <p:tag name="KSO_WM_TAG_VERSION" val="1.0"/>
  <p:tag name="KSO_WM_BEAUTIFY_FLAG" val="#wm#"/>
  <p:tag name="KSO_WM_SLIDE_BACKGROUND_TYPE" val="belt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INE_FORE_SCHEMECOLOR_INDEX" val="14"/>
  <p:tag name="KSO_WM_UNIT_LINE_FILL_TYPE" val="2"/>
  <p:tag name="KSO_WM_UNIT_TEXT_FILL_FORE_SCHEMECOLOR_INDEX" val="13"/>
  <p:tag name="KSO_WM_UNIT_TEXT_FILL_TYPE" val="1"/>
  <p:tag name="KSO_WM_UNIT_USESOURCEFORMAT_APPLY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8*i*5"/>
  <p:tag name="KSO_WM_UNIT_LAYERLEVEL" val="1"/>
  <p:tag name="KSO_WM_TAG_VERSION" val="1.0"/>
  <p:tag name="KSO_WM_BEAUTIFY_FLAG" val="#wm#"/>
  <p:tag name="KSO_WM_SLIDE_BACKGROUND_TYPE" val="belt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4613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4613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9、11、16、19、20、22、25、27、32、33"/>
  <p:tag name="KSO_WM_TEMPLATE_SUBCATEGORY" val="0"/>
  <p:tag name="KSO_WM_TEMPLATE_MASTER_TYPE" val="1"/>
  <p:tag name="KSO_WM_TEMPLATE_COLOR_TYPE" val="1"/>
  <p:tag name="KSO_WM_TEMPLATE_MASTER_THUMB_INDEX" val="12"/>
  <p:tag name="KSO_WM_TAG_VERSION" val="1.0"/>
  <p:tag name="KSO_WM_BEAUTIFY_FLAG" val="#wm#"/>
  <p:tag name="KSO_WM_TEMPLATE_CATEGORY" val="custom"/>
  <p:tag name="KSO_WM_TEMPLATE_INDEX" val="20204613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1.0"/>
  <p:tag name="KSO_WM_BEAUTIFY_FLAG" val="#wm#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0"/>
  <p:tag name="KSO_WM_UNIT_ID" val="_13*i*0"/>
  <p:tag name="KSO_WM_UNIT_BK_DARK_LIGHT" val="2"/>
  <p:tag name="KSO_WM_UNIT_LAYERLEVEL" val="1"/>
  <p:tag name="KSO_WM_TAG_VERSION" val="1.0"/>
  <p:tag name="KSO_WM_BEAUTIFY_FLAG" val="#wm#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0"/>
  <p:tag name="KSO_WM_UNIT_ID" val="_14*i*0"/>
  <p:tag name="KSO_WM_UNIT_BK_DARK_LIGHT" val="2"/>
  <p:tag name="KSO_WM_UNIT_LAYERLEVEL" val="1"/>
  <p:tag name="KSO_WM_TAG_VERSION" val="1.0"/>
  <p:tag name="KSO_WM_BEAUTIFY_FLAG" val="#wm#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0"/>
  <p:tag name="KSO_WM_UNIT_ID" val="_15*i*0"/>
  <p:tag name="KSO_WM_UNIT_BK_DARK_LIGHT" val="2"/>
  <p:tag name="KSO_WM_UNIT_LAYERLEVEL" val="1"/>
  <p:tag name="KSO_WM_TAG_VERSION" val="1.0"/>
  <p:tag name="KSO_WM_BEAUTIFY_FLAG" val="#wm#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0"/>
  <p:tag name="KSO_WM_UNIT_ID" val="_16*i*0"/>
  <p:tag name="KSO_WM_UNIT_BK_DARK_LIGHT" val="2"/>
  <p:tag name="KSO_WM_UNIT_LAYERLEVEL" val="1"/>
  <p:tag name="KSO_WM_TAG_VERSION" val="1.0"/>
  <p:tag name="KSO_WM_BEAUTIFY_FLAG" val="#wm#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0"/>
  <p:tag name="KSO_WM_UNIT_ID" val="_17*i*0"/>
  <p:tag name="KSO_WM_UNIT_BK_DARK_LIGHT" val="2"/>
  <p:tag name="KSO_WM_UNIT_LAYERLEVEL" val="1"/>
  <p:tag name="KSO_WM_TAG_VERSION" val="1.0"/>
  <p:tag name="KSO_WM_BEAUTIFY_FLAG" val="#wm#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0"/>
  <p:tag name="KSO_WM_UNIT_ID" val="_18*i*0"/>
  <p:tag name="KSO_WM_UNIT_BK_DARK_LIGHT" val="2"/>
  <p:tag name="KSO_WM_UNIT_LAYERLEVEL" val="1"/>
  <p:tag name="KSO_WM_TAG_VERSION" val="1.0"/>
  <p:tag name="KSO_WM_BEAUTIFY_FLAG" val="#wm#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2、4、6、10、13、14、15、17、20、24、25、26"/>
  <p:tag name="KSO_WM_SLIDE_ID" val="custom20191224_1"/>
  <p:tag name="KSO_WM_TEMPLATE_SUBCATEGORY" val="0"/>
  <p:tag name="KSO_WM_TEMPLATE_MASTER_TYPE" val="1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91224"/>
  <p:tag name="KSO_WM_SLIDE_LAYOUT" val="a_b_f"/>
  <p:tag name="KSO_WM_SLIDE_LAYOUT_CNT" val="1_1_2"/>
  <p:tag name="KSO_WM_SPECIAL_SOURCE" val="bdnull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企业培训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191224_2*a*1"/>
  <p:tag name="KSO_WM_TEMPLATE_CATEGORY" val="custom"/>
  <p:tag name="KSO_WM_TEMPLATE_INDEX" val="20191224"/>
  <p:tag name="KSO_WM_UNIT_LAYERLEVEL" val="1"/>
  <p:tag name="KSO_WM_TAG_VERSION" val="1.0"/>
  <p:tag name="KSO_WM_BEAUTIFY_FLAG" val="#wm#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191224_2*f*1"/>
  <p:tag name="KSO_WM_TEMPLATE_CATEGORY" val="custom"/>
  <p:tag name="KSO_WM_TEMPLATE_INDEX" val="20191224"/>
  <p:tag name="KSO_WM_UNIT_LAYERLEVEL" val="1"/>
  <p:tag name="KSO_WM_TAG_VERSION" val="1.0"/>
  <p:tag name="KSO_WM_BEAUTIFY_FLAG" val="#wm#"/>
  <p:tag name="KSO_WM_UNIT_SUBTYPE" val="b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191224_4"/>
  <p:tag name="KSO_WM_TEMPLATE_SUBCATEGORY" val="0"/>
  <p:tag name="KSO_WM_TEMPLATE_MASTER_TYPE" val="0"/>
  <p:tag name="KSO_WM_TEMPLATE_COLOR_TYPE" val="1"/>
  <p:tag name="KSO_WM_SLIDE_TYPE" val="contents"/>
  <p:tag name="KSO_WM_SLIDE_SUBTYPE" val="diag"/>
  <p:tag name="KSO_WM_SLIDE_ITEM_CNT" val="4"/>
  <p:tag name="KSO_WM_SLIDE_INDEX" val="4"/>
  <p:tag name="KSO_WM_DIAGRAM_GROUP_CODE" val="l1-1"/>
  <p:tag name="KSO_WM_SLIDE_DIAGTYPE" val="l"/>
  <p:tag name="KSO_WM_TAG_VERSION" val="1.0"/>
  <p:tag name="KSO_WM_BEAUTIFY_FLAG" val="#wm#"/>
  <p:tag name="KSO_WM_TEMPLATE_CATEGORY" val="custom"/>
  <p:tag name="KSO_WM_TEMPLATE_INDEX" val="20191224"/>
  <p:tag name="KSO_WM_SLIDE_LAYOUT" val="a_b_l"/>
  <p:tag name="KSO_WM_SLIDE_LAYOUT_CNT" val="1_1_1"/>
  <p:tag name="KSO_WM_SPECIAL_SOURCE" val="jmoperation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custom20191224_4*l_i*1_1"/>
  <p:tag name="KSO_WM_TEMPLATE_CATEGORY" val="custom"/>
  <p:tag name="KSO_WM_TEMPLATE_INDEX" val="20191224"/>
  <p:tag name="KSO_WM_UNIT_LAYERLEVEL" val="1_1"/>
  <p:tag name="KSO_WM_TAG_VERSION" val="1.0"/>
  <p:tag name="KSO_WM_BEAUTIFY_FLAG" val="#wm#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TYPE" val="1"/>
  <p:tag name="KSO_WM_UNIT_USESOURCEFORMAT_APPLY" val="1"/>
  <p:tag name="KSO_WM_UNIT_ISCONTENTSTITLE" val="0"/>
  <p:tag name="KSO_WM_UNIT_NOCLEAR" val="0"/>
  <p:tag name="KSO_WM_UNIT_VALU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b"/>
  <p:tag name="KSO_WM_UNIT_INDEX" val="1"/>
  <p:tag name="KSO_WM_UNIT_ID" val="custom20191224_4*b*1"/>
  <p:tag name="KSO_WM_TEMPLATE_CATEGORY" val="custom"/>
  <p:tag name="KSO_WM_TEMPLATE_INDEX" val="20191224"/>
  <p:tag name="KSO_WM_UNIT_LAYERLEVEL" val="1"/>
  <p:tag name="KSO_WM_TAG_VERSION" val="1.0"/>
  <p:tag name="KSO_WM_BEAUTIFY_FLAG" val="#wm#"/>
  <p:tag name="KSO_WM_UNIT_PRESET_TEXT" val="/ Contents"/>
  <p:tag name="KSO_WM_UNIT_ISNUMDGMTITLE" val="0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TYPE" val="1"/>
  <p:tag name="KSO_WM_UNIT_USESOURCEFORMAT_APPLY" val="1"/>
  <p:tag name="KSO_WM_UNIT_ISCONTENTSTITLE" val="1"/>
  <p:tag name="KSO_WM_UNIT_NOCLEAR" val="0"/>
  <p:tag name="KSO_WM_UNIT_VALUE" val="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custom20191224_4*a*1"/>
  <p:tag name="KSO_WM_TEMPLATE_CATEGORY" val="custom"/>
  <p:tag name="KSO_WM_TEMPLATE_INDEX" val="20191224"/>
  <p:tag name="KSO_WM_UNIT_LAYERLEVEL" val="1"/>
  <p:tag name="KSO_WM_TAG_VERSION" val="1.0"/>
  <p:tag name="KSO_WM_BEAUTIFY_FLAG" val="#wm#"/>
  <p:tag name="KSO_WM_UNIT_PRESET_TEXT" val="目 录"/>
  <p:tag name="KSO_WM_UNIT_ISNUMDGMTITLE" val="0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TYPE" val="1"/>
  <p:tag name="KSO_WM_UNIT_USESOURCEFORMAT_APPLY" val="1"/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custom20191224_4*l_h_a*1_3_1"/>
  <p:tag name="KSO_WM_TEMPLATE_CATEGORY" val="custom"/>
  <p:tag name="KSO_WM_TEMPLATE_INDEX" val="20191224"/>
  <p:tag name="KSO_WM_UNIT_LAYERLEVEL" val="1_1_1"/>
  <p:tag name="KSO_WM_TAG_VERSION" val="1.0"/>
  <p:tag name="KSO_WM_BEAUTIFY_FLAG" val="#wm#"/>
  <p:tag name="KSO_WM_UNIT_PRESET_TEXT" val="单击此处添加标题"/>
  <p:tag name="KSO_WM_UNIT_ISNUMDGMTITLE" val="0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191224_4*l_h_i*1_4_1"/>
  <p:tag name="KSO_WM_TEMPLATE_CATEGORY" val="custom"/>
  <p:tag name="KSO_WM_TEMPLATE_INDEX" val="20191224"/>
  <p:tag name="KSO_WM_UNIT_LAYERLEVEL" val="1_1_1"/>
  <p:tag name="KSO_WM_TAG_VERSION" val="1.0"/>
  <p:tag name="KSO_WM_BEAUTIFY_FLAG" val="#wm#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TYPE" val="1"/>
  <p:tag name="KSO_WM_UNIT_USESOURCEFORMAT_APPLY" val="1"/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custom20191224_4*l_h_a*1_4_1"/>
  <p:tag name="KSO_WM_TEMPLATE_CATEGORY" val="custom"/>
  <p:tag name="KSO_WM_TEMPLATE_INDEX" val="20191224"/>
  <p:tag name="KSO_WM_UNIT_LAYERLEVEL" val="1_1_1"/>
  <p:tag name="KSO_WM_TAG_VERSION" val="1.0"/>
  <p:tag name="KSO_WM_BEAUTIFY_FLAG" val="#wm#"/>
  <p:tag name="KSO_WM_UNIT_PRESET_TEXT" val="单击此处添加标题"/>
  <p:tag name="KSO_WM_UNIT_ISNUMDGMTITLE" val="0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5"/>
  <p:tag name="KSO_WM_UNIT_TEXT_FILL_TYPE" val="1"/>
  <p:tag name="KSO_WM_UNIT_USESOURCEFORMAT_APPLY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2"/>
  <p:tag name="KSO_WM_UNIT_ID" val="custom20191224_4*l_h_i*1_4_2"/>
  <p:tag name="KSO_WM_TEMPLATE_CATEGORY" val="custom"/>
  <p:tag name="KSO_WM_TEMPLATE_INDEX" val="20191224"/>
  <p:tag name="KSO_WM_UNIT_LAYERLEVEL" val="1_1_1"/>
  <p:tag name="KSO_WM_TAG_VERSION" val="1.0"/>
  <p:tag name="KSO_WM_BEAUTIFY_FLAG" val="#wm#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custom20191224_4*l_h_i*1_1_1"/>
  <p:tag name="KSO_WM_TEMPLATE_CATEGORY" val="custom"/>
  <p:tag name="KSO_WM_TEMPLATE_INDEX" val="20191224"/>
  <p:tag name="KSO_WM_UNIT_LAYERLEVEL" val="1_1_1"/>
  <p:tag name="KSO_WM_TAG_VERSION" val="1.0"/>
  <p:tag name="KSO_WM_BEAUTIFY_FLAG" val="#wm#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5"/>
  <p:tag name="KSO_WM_UNIT_TEXT_FILL_TYPE" val="1"/>
  <p:tag name="KSO_WM_UNIT_USESOURCEFORMAT_APPLY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2"/>
  <p:tag name="KSO_WM_UNIT_ID" val="custom20191224_4*l_h_i*1_1_2"/>
  <p:tag name="KSO_WM_TEMPLATE_CATEGORY" val="custom"/>
  <p:tag name="KSO_WM_TEMPLATE_INDEX" val="20191224"/>
  <p:tag name="KSO_WM_UNIT_LAYERLEVEL" val="1_1_1"/>
  <p:tag name="KSO_WM_TAG_VERSION" val="1.0"/>
  <p:tag name="KSO_WM_BEAUTIFY_FLAG" val="#wm#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custom20191224_4*l_h_i*1_2_1"/>
  <p:tag name="KSO_WM_TEMPLATE_CATEGORY" val="custom"/>
  <p:tag name="KSO_WM_TEMPLATE_INDEX" val="20191224"/>
  <p:tag name="KSO_WM_UNIT_LAYERLEVEL" val="1_1_1"/>
  <p:tag name="KSO_WM_TAG_VERSION" val="1.0"/>
  <p:tag name="KSO_WM_BEAUTIFY_FLAG" val="#wm#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TYPE" val="1"/>
  <p:tag name="KSO_WM_UNIT_USESOURCEFORMAT_APPLY" val="1"/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custom20191224_4*l_h_a*1_2_1"/>
  <p:tag name="KSO_WM_TEMPLATE_CATEGORY" val="custom"/>
  <p:tag name="KSO_WM_TEMPLATE_INDEX" val="20191224"/>
  <p:tag name="KSO_WM_UNIT_LAYERLEVEL" val="1_1_1"/>
  <p:tag name="KSO_WM_TAG_VERSION" val="1.0"/>
  <p:tag name="KSO_WM_BEAUTIFY_FLAG" val="#wm#"/>
  <p:tag name="KSO_WM_UNIT_PRESET_TEXT" val="单击此处添加标题"/>
  <p:tag name="KSO_WM_UNIT_ISNUMDGMTITLE" val="0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5"/>
  <p:tag name="KSO_WM_UNIT_TEXT_FILL_TYPE" val="1"/>
  <p:tag name="KSO_WM_UNIT_USESOURCEFORMAT_APPLY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2"/>
  <p:tag name="KSO_WM_UNIT_ID" val="custom20191224_4*l_h_i*1_2_2"/>
  <p:tag name="KSO_WM_TEMPLATE_CATEGORY" val="custom"/>
  <p:tag name="KSO_WM_TEMPLATE_INDEX" val="20191224"/>
  <p:tag name="KSO_WM_UNIT_LAYERLEVEL" val="1_1_1"/>
  <p:tag name="KSO_WM_TAG_VERSION" val="1.0"/>
  <p:tag name="KSO_WM_BEAUTIFY_FLAG" val="#wm#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191224_4*l_h_i*1_4_1"/>
  <p:tag name="KSO_WM_TEMPLATE_CATEGORY" val="custom"/>
  <p:tag name="KSO_WM_TEMPLATE_INDEX" val="20191224"/>
  <p:tag name="KSO_WM_UNIT_LAYERLEVEL" val="1_1_1"/>
  <p:tag name="KSO_WM_TAG_VERSION" val="1.0"/>
  <p:tag name="KSO_WM_BEAUTIFY_FLAG" val="#wm#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TYPE" val="1"/>
  <p:tag name="KSO_WM_UNIT_USESOURCEFORMAT_APPLY" val="1"/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custom20191224_4*l_h_a*1_4_1"/>
  <p:tag name="KSO_WM_TEMPLATE_CATEGORY" val="custom"/>
  <p:tag name="KSO_WM_TEMPLATE_INDEX" val="20191224"/>
  <p:tag name="KSO_WM_UNIT_LAYERLEVEL" val="1_1_1"/>
  <p:tag name="KSO_WM_TAG_VERSION" val="1.0"/>
  <p:tag name="KSO_WM_BEAUTIFY_FLAG" val="#wm#"/>
  <p:tag name="KSO_WM_UNIT_PRESET_TEXT" val="单击此处添加标题"/>
  <p:tag name="KSO_WM_UNIT_ISNUMDGMTITLE" val="0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5"/>
  <p:tag name="KSO_WM_UNIT_TEXT_FILL_TYPE" val="1"/>
  <p:tag name="KSO_WM_UNIT_USESOURCEFORMAT_APPLY" val="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2"/>
  <p:tag name="KSO_WM_UNIT_ID" val="custom20191224_4*l_h_i*1_4_2"/>
  <p:tag name="KSO_WM_TEMPLATE_CATEGORY" val="custom"/>
  <p:tag name="KSO_WM_TEMPLATE_INDEX" val="20191224"/>
  <p:tag name="KSO_WM_UNIT_LAYERLEVEL" val="1_1_1"/>
  <p:tag name="KSO_WM_TAG_VERSION" val="1.0"/>
  <p:tag name="KSO_WM_BEAUTIFY_FLAG" val="#wm#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6060,&quot;width&quot;:10275}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9、11、16、19、20、22、25、27、32、33"/>
  <p:tag name="KSO_WM_SLIDE_ID" val="custom20204613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EMPLATE_MASTER_THUMB_INDEX" val="12"/>
  <p:tag name="KSO_WM_TAG_VERSION" val="1.0"/>
  <p:tag name="KSO_WM_BEAUTIFY_FLAG" val="#wm#"/>
  <p:tag name="KSO_WM_TEMPLATE_CATEGORY" val="custom"/>
  <p:tag name="KSO_WM_TEMPLATE_INDEX" val="20204613"/>
  <p:tag name="KSO_WM_SLIDE_LAYOUT" val="a_b"/>
  <p:tag name="KSO_WM_SLIDE_LAYOUT_CNT" val="1_1"/>
  <p:tag name="KSO_WM_SPECIAL_SOURCE" val="bdnull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04613_1*i*1"/>
  <p:tag name="KSO_WM_TEMPLATE_CATEGORY" val="custom"/>
  <p:tag name="KSO_WM_TEMPLATE_INDEX" val="20204613"/>
  <p:tag name="KSO_WM_UNIT_LAYERLEVEL" val="1"/>
  <p:tag name="KSO_WM_TAG_VERSION" val="1.0"/>
  <p:tag name="KSO_WM_BEAUTIFY_FLAG" val="#wm#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613_1*a*1"/>
  <p:tag name="KSO_WM_TEMPLATE_CATEGORY" val="custom"/>
  <p:tag name="KSO_WM_TEMPLATE_INDEX" val="20204613"/>
  <p:tag name="KSO_WM_UNIT_LAYERLEVEL" val="1"/>
  <p:tag name="KSO_WM_TAG_VERSION" val="1.0"/>
  <p:tag name="KSO_WM_BEAUTIFY_FLAG" val="#wm#"/>
  <p:tag name="KSO_WM_UNIT_PRESET_TEXT" val="商业发布会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849_2_5"/>
  <p:tag name="KSO_WM_UNIT_ID" val="diagram20169775_3*m_h_i*849_2_5"/>
  <p:tag name="KSO_WM_TEMPLATE_CATEGORY" val="diagram"/>
  <p:tag name="KSO_WM_TEMPLATE_INDEX" val="20169775"/>
  <p:tag name="KSO_WM_UNIT_LAYERLEVEL" val="1_1_1"/>
  <p:tag name="KSO_WM_TAG_VERSION" val="1.0"/>
  <p:tag name="KSO_WM_BEAUTIFY_FLAG" val="#wm#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849_2_6"/>
  <p:tag name="KSO_WM_UNIT_ID" val="diagram20169775_3*m_h_i*849_2_6"/>
  <p:tag name="KSO_WM_TEMPLATE_CATEGORY" val="diagram"/>
  <p:tag name="KSO_WM_TEMPLATE_INDEX" val="20169775"/>
  <p:tag name="KSO_WM_UNIT_LAYERLEVEL" val="1_1_1"/>
  <p:tag name="KSO_WM_TAG_VERSION" val="1.0"/>
  <p:tag name="KSO_WM_BEAUTIFY_FLAG" val="#wm#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849_2_4"/>
  <p:tag name="KSO_WM_UNIT_ID" val="diagram20169775_3*m_h_i*849_2_4"/>
  <p:tag name="KSO_WM_TEMPLATE_CATEGORY" val="diagram"/>
  <p:tag name="KSO_WM_TEMPLATE_INDEX" val="20169775"/>
  <p:tag name="KSO_WM_UNIT_LAYERLEVEL" val="1_1_1"/>
  <p:tag name="KSO_WM_TAG_VERSION" val="1.0"/>
  <p:tag name="KSO_WM_BEAUTIFY_FLAG" val="#wm#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849_3_2"/>
  <p:tag name="KSO_WM_UNIT_ID" val="diagram20169775_3*m_h_i*849_3_2"/>
  <p:tag name="KSO_WM_TEMPLATE_CATEGORY" val="diagram"/>
  <p:tag name="KSO_WM_TEMPLATE_INDEX" val="20169775"/>
  <p:tag name="KSO_WM_UNIT_LAYERLEVEL" val="1_1_1"/>
  <p:tag name="KSO_WM_TAG_VERSION" val="1.0"/>
  <p:tag name="KSO_WM_BEAUTIFY_FLAG" val="#wm#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849_1_4"/>
  <p:tag name="KSO_WM_UNIT_ID" val="diagram20169775_3*m_h_i*849_1_4"/>
  <p:tag name="KSO_WM_TEMPLATE_CATEGORY" val="diagram"/>
  <p:tag name="KSO_WM_TEMPLATE_INDEX" val="20169775"/>
  <p:tag name="KSO_WM_UNIT_LAYERLEVEL" val="1_1_1"/>
  <p:tag name="KSO_WM_TAG_VERSION" val="1.0"/>
  <p:tag name="KSO_WM_BEAUTIFY_FLAG" val="#wm#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849_1_5"/>
  <p:tag name="KSO_WM_UNIT_ID" val="diagram20169775_3*m_h_i*849_1_5"/>
  <p:tag name="KSO_WM_TEMPLATE_CATEGORY" val="diagram"/>
  <p:tag name="KSO_WM_TEMPLATE_INDEX" val="20169775"/>
  <p:tag name="KSO_WM_UNIT_LAYERLEVEL" val="1_1_1"/>
  <p:tag name="KSO_WM_TAG_VERSION" val="1.0"/>
  <p:tag name="KSO_WM_BEAUTIFY_FLAG" val="#wm#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849_1_6"/>
  <p:tag name="KSO_WM_UNIT_ID" val="diagram20169775_3*m_h_i*849_1_6"/>
  <p:tag name="KSO_WM_TEMPLATE_CATEGORY" val="diagram"/>
  <p:tag name="KSO_WM_TEMPLATE_INDEX" val="20169775"/>
  <p:tag name="KSO_WM_UNIT_LAYERLEVEL" val="1_1_1"/>
  <p:tag name="KSO_WM_TAG_VERSION" val="1.0"/>
  <p:tag name="KSO_WM_BEAUTIFY_FLAG" val="#wm#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849_1_2"/>
  <p:tag name="KSO_WM_UNIT_ID" val="diagram20169775_3*m_h_i*849_1_2"/>
  <p:tag name="KSO_WM_TEMPLATE_CATEGORY" val="diagram"/>
  <p:tag name="KSO_WM_TEMPLATE_INDEX" val="20169775"/>
  <p:tag name="KSO_WM_UNIT_LAYERLEVEL" val="1_1_1"/>
  <p:tag name="KSO_WM_TAG_VERSION" val="1.0"/>
  <p:tag name="KSO_WM_BEAUTIFY_FLAG" val="#wm#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849_2_3"/>
  <p:tag name="KSO_WM_UNIT_ID" val="diagram20169775_3*m_h_i*849_2_3"/>
  <p:tag name="KSO_WM_TEMPLATE_CATEGORY" val="diagram"/>
  <p:tag name="KSO_WM_TEMPLATE_INDEX" val="20169775"/>
  <p:tag name="KSO_WM_UNIT_LAYERLEVEL" val="1_1_1"/>
  <p:tag name="KSO_WM_TAG_VERSION" val="1.0"/>
  <p:tag name="KSO_WM_BEAUTIFY_FLAG" val="#wm#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849_3_3"/>
  <p:tag name="KSO_WM_UNIT_ID" val="diagram20169775_3*m_h_i*849_3_3"/>
  <p:tag name="KSO_WM_TEMPLATE_CATEGORY" val="diagram"/>
  <p:tag name="KSO_WM_TEMPLATE_INDEX" val="20169775"/>
  <p:tag name="KSO_WM_UNIT_LAYERLEVEL" val="1_1_1"/>
  <p:tag name="KSO_WM_TAG_VERSION" val="1.0"/>
  <p:tag name="KSO_WM_BEAUTIFY_FLAG" val="#wm#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849_1_3"/>
  <p:tag name="KSO_WM_UNIT_ID" val="diagram20169775_3*m_h_i*849_1_3"/>
  <p:tag name="KSO_WM_TEMPLATE_CATEGORY" val="diagram"/>
  <p:tag name="KSO_WM_TEMPLATE_INDEX" val="20169775"/>
  <p:tag name="KSO_WM_UNIT_LAYERLEVEL" val="1_1_1"/>
  <p:tag name="KSO_WM_TAG_VERSION" val="1.0"/>
  <p:tag name="KSO_WM_BEAUTIFY_FLAG" val="#wm#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849_1_1"/>
  <p:tag name="KSO_WM_UNIT_ID" val="diagram20169775_3*m_h_i*849_1_1"/>
  <p:tag name="KSO_WM_TEMPLATE_CATEGORY" val="diagram"/>
  <p:tag name="KSO_WM_TEMPLATE_INDEX" val="20169775"/>
  <p:tag name="KSO_WM_UNIT_LAYERLEVEL" val="1_1_1"/>
  <p:tag name="KSO_WM_TAG_VERSION" val="1.0"/>
  <p:tag name="KSO_WM_BEAUTIFY_FLAG" val="#wm#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RESET_TEXT" val="点击此处添加正文，请您尽可能简单的阐述您的观点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849_1_1"/>
  <p:tag name="KSO_WM_UNIT_ID" val="diagram20169775_3*m_h_f*849_1_1"/>
  <p:tag name="KSO_WM_TEMPLATE_CATEGORY" val="diagram"/>
  <p:tag name="KSO_WM_TEMPLATE_INDEX" val="20169775"/>
  <p:tag name="KSO_WM_UNIT_LAYERLEVEL" val="1_1_1"/>
  <p:tag name="KSO_WM_TAG_VERSION" val="1.0"/>
  <p:tag name="KSO_WM_BEAUTIFY_FLAG" val="#wm#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PRESET_TEXT" val="添加标题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849_1_1"/>
  <p:tag name="KSO_WM_UNIT_ID" val="diagram20169775_3*m_h_a*849_1_1"/>
  <p:tag name="KSO_WM_TEMPLATE_CATEGORY" val="diagram"/>
  <p:tag name="KSO_WM_TEMPLATE_INDEX" val="20169775"/>
  <p:tag name="KSO_WM_UNIT_LAYERLEVEL" val="1_1_1"/>
  <p:tag name="KSO_WM_TAG_VERSION" val="1.0"/>
  <p:tag name="KSO_WM_BEAUTIFY_FLAG" val="#wm#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849_3_4"/>
  <p:tag name="KSO_WM_UNIT_ID" val="diagram20169775_3*m_h_i*849_3_4"/>
  <p:tag name="KSO_WM_TEMPLATE_CATEGORY" val="diagram"/>
  <p:tag name="KSO_WM_TEMPLATE_INDEX" val="20169775"/>
  <p:tag name="KSO_WM_UNIT_LAYERLEVEL" val="1_1_1"/>
  <p:tag name="KSO_WM_TAG_VERSION" val="1.0"/>
  <p:tag name="KSO_WM_BEAUTIFY_FLAG" val="#wm#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849_3_5"/>
  <p:tag name="KSO_WM_UNIT_ID" val="diagram20169775_3*m_h_i*849_3_5"/>
  <p:tag name="KSO_WM_TEMPLATE_CATEGORY" val="diagram"/>
  <p:tag name="KSO_WM_TEMPLATE_INDEX" val="20169775"/>
  <p:tag name="KSO_WM_UNIT_LAYERLEVEL" val="1_1_1"/>
  <p:tag name="KSO_WM_TAG_VERSION" val="1.0"/>
  <p:tag name="KSO_WM_BEAUTIFY_FLAG" val="#wm#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849_3_6"/>
  <p:tag name="KSO_WM_UNIT_ID" val="diagram20169775_3*m_h_i*849_3_6"/>
  <p:tag name="KSO_WM_TEMPLATE_CATEGORY" val="diagram"/>
  <p:tag name="KSO_WM_TEMPLATE_INDEX" val="20169775"/>
  <p:tag name="KSO_WM_UNIT_LAYERLEVEL" val="1_1_1"/>
  <p:tag name="KSO_WM_TAG_VERSION" val="1.0"/>
  <p:tag name="KSO_WM_BEAUTIFY_FLAG" val="#wm#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849_3_1"/>
  <p:tag name="KSO_WM_UNIT_ID" val="diagram20169775_3*m_h_i*849_3_1"/>
  <p:tag name="KSO_WM_TEMPLATE_CATEGORY" val="diagram"/>
  <p:tag name="KSO_WM_TEMPLATE_INDEX" val="20169775"/>
  <p:tag name="KSO_WM_UNIT_LAYERLEVEL" val="1_1_1"/>
  <p:tag name="KSO_WM_TAG_VERSION" val="1.0"/>
  <p:tag name="KSO_WM_BEAUTIFY_FLAG" val="#wm#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RESET_TEXT" val="点击此处添加正文，请您尽可能简单的阐述您的观点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849_3_1"/>
  <p:tag name="KSO_WM_UNIT_ID" val="diagram20169775_3*m_h_f*849_3_1"/>
  <p:tag name="KSO_WM_TEMPLATE_CATEGORY" val="diagram"/>
  <p:tag name="KSO_WM_TEMPLATE_INDEX" val="20169775"/>
  <p:tag name="KSO_WM_UNIT_LAYERLEVEL" val="1_1_1"/>
  <p:tag name="KSO_WM_TAG_VERSION" val="1.0"/>
  <p:tag name="KSO_WM_BEAUTIFY_FLAG" val="#wm#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PRESET_TEXT" val="添加标题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849_3_1"/>
  <p:tag name="KSO_WM_UNIT_ID" val="diagram20169775_3*m_h_a*849_3_1"/>
  <p:tag name="KSO_WM_TEMPLATE_CATEGORY" val="diagram"/>
  <p:tag name="KSO_WM_TEMPLATE_INDEX" val="20169775"/>
  <p:tag name="KSO_WM_UNIT_LAYERLEVEL" val="1_1_1"/>
  <p:tag name="KSO_WM_TAG_VERSION" val="1.0"/>
  <p:tag name="KSO_WM_BEAUTIFY_FLAG" val="#wm#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849_2_1"/>
  <p:tag name="KSO_WM_UNIT_ID" val="diagram20169775_3*m_h_i*849_2_1"/>
  <p:tag name="KSO_WM_TEMPLATE_CATEGORY" val="diagram"/>
  <p:tag name="KSO_WM_TEMPLATE_INDEX" val="20169775"/>
  <p:tag name="KSO_WM_UNIT_LAYERLEVEL" val="1_1_1"/>
  <p:tag name="KSO_WM_TAG_VERSION" val="1.0"/>
  <p:tag name="KSO_WM_BEAUTIFY_FLAG" val="#wm#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RESET_TEXT" val="点击此处添加正文，请您尽可能简单的阐述您的观点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849_2_1"/>
  <p:tag name="KSO_WM_UNIT_ID" val="diagram20169775_3*m_h_f*849_2_1"/>
  <p:tag name="KSO_WM_TEMPLATE_CATEGORY" val="diagram"/>
  <p:tag name="KSO_WM_TEMPLATE_INDEX" val="20169775"/>
  <p:tag name="KSO_WM_UNIT_LAYERLEVEL" val="1_1_1"/>
  <p:tag name="KSO_WM_TAG_VERSION" val="1.0"/>
  <p:tag name="KSO_WM_BEAUTIFY_FLAG" val="#wm#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PRESET_TEXT" val="添加标题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849_2_1"/>
  <p:tag name="KSO_WM_UNIT_ID" val="diagram20169775_3*m_h_a*849_2_1"/>
  <p:tag name="KSO_WM_TEMPLATE_CATEGORY" val="diagram"/>
  <p:tag name="KSO_WM_TEMPLATE_INDEX" val="20169775"/>
  <p:tag name="KSO_WM_UNIT_LAYERLEVEL" val="1_1_1"/>
  <p:tag name="KSO_WM_TAG_VERSION" val="1.0"/>
  <p:tag name="KSO_WM_BEAUTIFY_FLAG" val="#wm#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849_2_2"/>
  <p:tag name="KSO_WM_UNIT_ID" val="diagram20169775_3*m_h_i*849_2_2"/>
  <p:tag name="KSO_WM_TEMPLATE_CATEGORY" val="diagram"/>
  <p:tag name="KSO_WM_TEMPLATE_INDEX" val="20169775"/>
  <p:tag name="KSO_WM_UNIT_LAYERLEVEL" val="1_1_1"/>
  <p:tag name="KSO_WM_TAG_VERSION" val="1.0"/>
  <p:tag name="KSO_WM_BEAUTIFY_FLAG" val="#wm#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116*132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x"/>
  <p:tag name="KSO_WM_UNIT_INDEX" val="849_1_1"/>
  <p:tag name="KSO_WM_UNIT_ID" val="diagram20169775_3*m_h_x*849_1_1"/>
  <p:tag name="KSO_WM_TEMPLATE_CATEGORY" val="diagram"/>
  <p:tag name="KSO_WM_TEMPLATE_INDEX" val="20169775"/>
  <p:tag name="KSO_WM_UNIT_LAYERLEVEL" val="1_1_1"/>
  <p:tag name="KSO_WM_TAG_VERSION" val="1.0"/>
  <p:tag name="KSO_WM_BEAUTIFY_FLAG" val="#wm#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119*122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x"/>
  <p:tag name="KSO_WM_UNIT_INDEX" val="849_2_1"/>
  <p:tag name="KSO_WM_UNIT_ID" val="diagram20169775_3*m_h_x*849_2_1"/>
  <p:tag name="KSO_WM_TEMPLATE_CATEGORY" val="diagram"/>
  <p:tag name="KSO_WM_TEMPLATE_INDEX" val="20169775"/>
  <p:tag name="KSO_WM_UNIT_LAYERLEVEL" val="1_1_1"/>
  <p:tag name="KSO_WM_TAG_VERSION" val="1.0"/>
  <p:tag name="KSO_WM_BEAUTIFY_FLAG" val="#wm#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90*114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x"/>
  <p:tag name="KSO_WM_UNIT_INDEX" val="849_3_1"/>
  <p:tag name="KSO_WM_UNIT_ID" val="diagram20169775_3*m_h_x*849_3_1"/>
  <p:tag name="KSO_WM_TEMPLATE_CATEGORY" val="diagram"/>
  <p:tag name="KSO_WM_TEMPLATE_INDEX" val="20169775"/>
  <p:tag name="KSO_WM_UNIT_LAYERLEVEL" val="1_1_1"/>
  <p:tag name="KSO_WM_TAG_VERSION" val="1.0"/>
  <p:tag name="KSO_WM_BEAUTIFY_FLAG" val="#wm#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9、11、16、19、20、22、25、27、32、33"/>
  <p:tag name="KSO_WM_SLIDE_ID" val="custom20204613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EMPLATE_MASTER_THUMB_INDEX" val="12"/>
  <p:tag name="KSO_WM_TAG_VERSION" val="1.0"/>
  <p:tag name="KSO_WM_BEAUTIFY_FLAG" val="#wm#"/>
  <p:tag name="KSO_WM_TEMPLATE_CATEGORY" val="custom"/>
  <p:tag name="KSO_WM_TEMPLATE_INDEX" val="20204613"/>
  <p:tag name="KSO_WM_SLIDE_LAYOUT" val="a_b"/>
  <p:tag name="KSO_WM_SLIDE_LAYOUT_CNT" val="1_1"/>
  <p:tag name="KSO_WM_SPECIAL_SOURCE" val="bdnull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04613_1*i*1"/>
  <p:tag name="KSO_WM_TEMPLATE_CATEGORY" val="custom"/>
  <p:tag name="KSO_WM_TEMPLATE_INDEX" val="20204613"/>
  <p:tag name="KSO_WM_UNIT_LAYERLEVEL" val="1"/>
  <p:tag name="KSO_WM_TAG_VERSION" val="1.0"/>
  <p:tag name="KSO_WM_BEAUTIFY_FLAG" val="#wm#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613_1*a*1"/>
  <p:tag name="KSO_WM_TEMPLATE_CATEGORY" val="custom"/>
  <p:tag name="KSO_WM_TEMPLATE_INDEX" val="20204613"/>
  <p:tag name="KSO_WM_UNIT_LAYERLEVEL" val="1"/>
  <p:tag name="KSO_WM_TAG_VERSION" val="1.0"/>
  <p:tag name="KSO_WM_BEAUTIFY_FLAG" val="#wm#"/>
  <p:tag name="KSO_WM_UNIT_PRESET_TEXT" val="商业发布会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6756,&quot;width&quot;:14844}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9、11、16、19、20、22、25、27、32、33"/>
  <p:tag name="KSO_WM_SLIDE_ID" val="custom20204613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EMPLATE_MASTER_THUMB_INDEX" val="12"/>
  <p:tag name="KSO_WM_TAG_VERSION" val="1.0"/>
  <p:tag name="KSO_WM_BEAUTIFY_FLAG" val="#wm#"/>
  <p:tag name="KSO_WM_TEMPLATE_CATEGORY" val="custom"/>
  <p:tag name="KSO_WM_TEMPLATE_INDEX" val="20204613"/>
  <p:tag name="KSO_WM_SLIDE_LAYOUT" val="a_b"/>
  <p:tag name="KSO_WM_SLIDE_LAYOUT_CNT" val="1_1"/>
  <p:tag name="KSO_WM_SPECIAL_SOURCE" val="bdnull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04613_1*i*1"/>
  <p:tag name="KSO_WM_TEMPLATE_CATEGORY" val="custom"/>
  <p:tag name="KSO_WM_TEMPLATE_INDEX" val="20204613"/>
  <p:tag name="KSO_WM_UNIT_LAYERLEVEL" val="1"/>
  <p:tag name="KSO_WM_TAG_VERSION" val="1.0"/>
  <p:tag name="KSO_WM_BEAUTIFY_FLAG" val="#wm#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613_1*a*1"/>
  <p:tag name="KSO_WM_TEMPLATE_CATEGORY" val="custom"/>
  <p:tag name="KSO_WM_TEMPLATE_INDEX" val="20204613"/>
  <p:tag name="KSO_WM_UNIT_LAYERLEVEL" val="1"/>
  <p:tag name="KSO_WM_TAG_VERSION" val="1.0"/>
  <p:tag name="KSO_WM_BEAUTIFY_FLAG" val="#wm#"/>
  <p:tag name="KSO_WM_UNIT_PRESET_TEXT" val="商业发布会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191224_26"/>
  <p:tag name="KSO_WM_TEMPLATE_SUBCATEGORY" val="0"/>
  <p:tag name="KSO_WM_TEMPLATE_MASTER_TYPE" val="1"/>
  <p:tag name="KSO_WM_TEMPLATE_COLOR_TYPE" val="0"/>
  <p:tag name="KSO_WM_SLIDE_TYPE" val="endPage"/>
  <p:tag name="KSO_WM_SLIDE_SUBTYPE" val="pureTxt"/>
  <p:tag name="KSO_WM_SLIDE_ITEM_CNT" val="0"/>
  <p:tag name="KSO_WM_SLIDE_INDEX" val="26"/>
  <p:tag name="KSO_WM_TAG_VERSION" val="1.0"/>
  <p:tag name="KSO_WM_BEAUTIFY_FLAG" val="#wm#"/>
  <p:tag name="KSO_WM_TEMPLATE_CATEGORY" val="custom"/>
  <p:tag name="KSO_WM_TEMPLATE_INDEX" val="20191224"/>
  <p:tag name="KSO_WM_SLIDE_LAYOUT" val="a"/>
  <p:tag name="KSO_WM_SLIDE_LAYOUT_CNT" val="1"/>
  <p:tag name="KSO_WM_SPECIAL_SOURCE" val="bdnull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4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191224_26*a*1"/>
  <p:tag name="KSO_WM_TEMPLATE_CATEGORY" val="custom"/>
  <p:tag name="KSO_WM_TEMPLATE_INDEX" val="20191224"/>
  <p:tag name="KSO_WM_UNIT_LAYERLEVEL" val="1"/>
  <p:tag name="KSO_WM_TAG_VERSION" val="1.0"/>
  <p:tag name="KSO_WM_BEAUTIFY_FLAG" val="#wm#"/>
  <p:tag name="KSO_WM_UNIT_PRESET_TEXT" val="Thanks."/>
</p:tagLst>
</file>

<file path=ppt/theme/theme1.xml><?xml version="1.0" encoding="utf-8"?>
<a:theme xmlns:a="http://schemas.openxmlformats.org/drawingml/2006/main" name="自定义设计方案">
  <a:themeElements>
    <a:clrScheme name="自定义设计方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自定义设计方案">
      <a:majorFont>
        <a:latin typeface="迷你简启体"/>
        <a:ea typeface="迷你简启体"/>
        <a:cs typeface=""/>
      </a:majorFont>
      <a:minorFont>
        <a:latin typeface="Arial"/>
        <a:ea typeface="迷你简启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自定义设计方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5_Office 主题​​">
  <a:themeElements>
    <a:clrScheme name="自定义 115">
      <a:dk1>
        <a:srgbClr val="000000"/>
      </a:dk1>
      <a:lt1>
        <a:srgbClr val="FFFFFF"/>
      </a:lt1>
      <a:dk2>
        <a:srgbClr val="C5D9EF"/>
      </a:dk2>
      <a:lt2>
        <a:srgbClr val="FFFFFF"/>
      </a:lt2>
      <a:accent1>
        <a:srgbClr val="012454"/>
      </a:accent1>
      <a:accent2>
        <a:srgbClr val="6983AD"/>
      </a:accent2>
      <a:accent3>
        <a:srgbClr val="94B6E6"/>
      </a:accent3>
      <a:accent4>
        <a:srgbClr val="BACBE3"/>
      </a:accent4>
      <a:accent5>
        <a:srgbClr val="DECBA1"/>
      </a:accent5>
      <a:accent6>
        <a:srgbClr val="FED945"/>
      </a:accent6>
      <a:hlink>
        <a:srgbClr val="4276AA"/>
      </a:hlink>
      <a:folHlink>
        <a:srgbClr val="BFBFBF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主题​​">
  <a:themeElements>
    <a:clrScheme name="1413">
      <a:dk1>
        <a:sysClr val="windowText" lastClr="000000"/>
      </a:dk1>
      <a:lt1>
        <a:sysClr val="window" lastClr="FFFFFF"/>
      </a:lt1>
      <a:dk2>
        <a:srgbClr val="EAEDEF"/>
      </a:dk2>
      <a:lt2>
        <a:srgbClr val="FFFFFF"/>
      </a:lt2>
      <a:accent1>
        <a:srgbClr val="14B6F0"/>
      </a:accent1>
      <a:accent2>
        <a:srgbClr val="3796C9"/>
      </a:accent2>
      <a:accent3>
        <a:srgbClr val="5B76A2"/>
      </a:accent3>
      <a:accent4>
        <a:srgbClr val="7E577C"/>
      </a:accent4>
      <a:accent5>
        <a:srgbClr val="A23755"/>
      </a:accent5>
      <a:accent6>
        <a:srgbClr val="C5172E"/>
      </a:accent6>
      <a:hlink>
        <a:srgbClr val="658BD5"/>
      </a:hlink>
      <a:folHlink>
        <a:srgbClr val="A16AA5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1200</Words>
  <PresentationFormat>宽屏</PresentationFormat>
  <Paragraphs>92</Paragraphs>
  <Slides>22</Slides>
  <Notes>13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22</vt:i4>
      </vt:variant>
    </vt:vector>
  </HeadingPairs>
  <TitlesOfParts>
    <vt:vector size="35" baseType="lpstr">
      <vt:lpstr>等线</vt:lpstr>
      <vt:lpstr>汉仪旗黑-85S</vt:lpstr>
      <vt:lpstr>黑体</vt:lpstr>
      <vt:lpstr>华文中宋</vt:lpstr>
      <vt:lpstr>迷你简启体</vt:lpstr>
      <vt:lpstr>思源黑体 CN</vt:lpstr>
      <vt:lpstr>宋体</vt:lpstr>
      <vt:lpstr>微软雅黑</vt:lpstr>
      <vt:lpstr>Arial</vt:lpstr>
      <vt:lpstr>Tahoma</vt:lpstr>
      <vt:lpstr>自定义设计方案</vt:lpstr>
      <vt:lpstr>5_Office 主题​​</vt:lpstr>
      <vt:lpstr>1_Office 主题​​</vt:lpstr>
      <vt:lpstr>财务在线审批         与电子签章功能介绍</vt:lpstr>
      <vt:lpstr>PowerPoint 演示文稿</vt:lpstr>
      <vt:lpstr>PowerPoint 演示文稿</vt:lpstr>
      <vt:lpstr> 电子签章介绍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 在线审批中的 电子签章应用</vt:lpstr>
      <vt:lpstr>PowerPoint 演示文稿</vt:lpstr>
      <vt:lpstr>审批单据</vt:lpstr>
      <vt:lpstr>PowerPoint 演示文稿</vt:lpstr>
      <vt:lpstr>按常规审批流程点击通过，此时将会弹出二维码，打开微信扫一扫</vt:lpstr>
      <vt:lpstr>当开启自动签后，直接点通过，非常方便推荐开启。</vt:lpstr>
      <vt:lpstr>审批流程撤销</vt:lpstr>
      <vt:lpstr>PowerPoint 演示文稿</vt:lpstr>
      <vt:lpstr>PowerPoint 演示文稿</vt:lpstr>
      <vt:lpstr> 常见问题</vt:lpstr>
      <vt:lpstr>PowerPoint 演示文稿</vt:lpstr>
      <vt:lpstr>Thanks.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2019-03-21T02:01:00Z</dcterms:created>
  <dcterms:modified xsi:type="dcterms:W3CDTF">2024-02-29T06:50:19Z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519252CDC5094E83966BEBEE5E94B4C9_13</vt:lpwstr>
  </property>
  <property fmtid="{D5CDD505-2E9C-101B-9397-08002B2CF9AE}" pid="3" name="KSOProductBuildVer">
    <vt:lpwstr>2052-12.1.0.16120</vt:lpwstr>
  </property>
</Properties>
</file>